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3" r:id="rId5"/>
  </p:sldMasterIdLst>
  <p:notesMasterIdLst>
    <p:notesMasterId r:id="rId36"/>
  </p:notesMasterIdLst>
  <p:sldIdLst>
    <p:sldId id="256" r:id="rId6"/>
    <p:sldId id="318" r:id="rId7"/>
    <p:sldId id="1658" r:id="rId8"/>
    <p:sldId id="1602" r:id="rId9"/>
    <p:sldId id="1622" r:id="rId10"/>
    <p:sldId id="1603" r:id="rId11"/>
    <p:sldId id="1638" r:id="rId12"/>
    <p:sldId id="1566" r:id="rId13"/>
    <p:sldId id="1609" r:id="rId14"/>
    <p:sldId id="1611" r:id="rId15"/>
    <p:sldId id="1624" r:id="rId16"/>
    <p:sldId id="1610" r:id="rId17"/>
    <p:sldId id="1619" r:id="rId18"/>
    <p:sldId id="1623" r:id="rId19"/>
    <p:sldId id="1642" r:id="rId20"/>
    <p:sldId id="1645" r:id="rId21"/>
    <p:sldId id="1643" r:id="rId22"/>
    <p:sldId id="1629" r:id="rId23"/>
    <p:sldId id="1651" r:id="rId24"/>
    <p:sldId id="1649" r:id="rId25"/>
    <p:sldId id="1650" r:id="rId26"/>
    <p:sldId id="1631" r:id="rId27"/>
    <p:sldId id="1626" r:id="rId28"/>
    <p:sldId id="1653" r:id="rId29"/>
    <p:sldId id="1657" r:id="rId30"/>
    <p:sldId id="1635" r:id="rId31"/>
    <p:sldId id="1637" r:id="rId32"/>
    <p:sldId id="1656" r:id="rId33"/>
    <p:sldId id="1639" r:id="rId34"/>
    <p:sldId id="258" r:id="rId35"/>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nk Haag" initials="HH" lastIdx="6" clrIdx="0">
    <p:extLst>
      <p:ext uri="{19B8F6BF-5375-455C-9EA6-DF929625EA0E}">
        <p15:presenceInfo xmlns:p15="http://schemas.microsoft.com/office/powerpoint/2012/main" userId="Henk Haag" providerId="None"/>
      </p:ext>
    </p:extLst>
  </p:cmAuthor>
  <p:cmAuthor id="2" name="Johan Biere" initials="JB" lastIdx="1" clrIdx="1">
    <p:extLst>
      <p:ext uri="{19B8F6BF-5375-455C-9EA6-DF929625EA0E}">
        <p15:presenceInfo xmlns:p15="http://schemas.microsoft.com/office/powerpoint/2012/main" userId="S-1-12-1-1405787486-1214473490-891804042-106258591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3582"/>
    <a:srgbClr val="2BB8BF"/>
    <a:srgbClr val="009E95"/>
    <a:srgbClr val="E50E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808495-8DC4-4412-80FE-DC929353AF53}" v="19" dt="2019-01-24T23:10:37.140"/>
    <p1510:client id="{D255DE74-1095-4043-A78B-5526100E4BA8}" v="39" dt="2019-01-24T23:27:36.622"/>
  </p1510:revLst>
</p1510:revInfo>
</file>

<file path=ppt/tableStyles.xml><?xml version="1.0" encoding="utf-8"?>
<a:tblStyleLst xmlns:a="http://schemas.openxmlformats.org/drawingml/2006/main" def="{F2DE63D5-997A-4646-A377-4702673A728D}">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ijl, gemiddeld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Stijl, gemiddeld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Stijl, gemiddeld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Stijl, licht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Stijl, licht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Stijl, licht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595" autoAdjust="0"/>
  </p:normalViewPr>
  <p:slideViewPr>
    <p:cSldViewPr snapToGrid="0">
      <p:cViewPr>
        <p:scale>
          <a:sx n="117" d="100"/>
          <a:sy n="117" d="100"/>
        </p:scale>
        <p:origin x="1015" y="7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6/11/relationships/changesInfo" Target="changesInfos/changesInfo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an Biere" userId="53ca9d5e-6512-4863-8ad9-273537c6553f" providerId="ADAL" clId="{24808495-8DC4-4412-80FE-DC929353AF53}"/>
    <pc:docChg chg="undo redo custSel addSld delSld modSld sldOrd modMainMaster">
      <pc:chgData name="Johan Biere" userId="53ca9d5e-6512-4863-8ad9-273537c6553f" providerId="ADAL" clId="{24808495-8DC4-4412-80FE-DC929353AF53}" dt="2019-01-24T23:10:37.140" v="295" actId="20577"/>
      <pc:docMkLst>
        <pc:docMk/>
      </pc:docMkLst>
      <pc:sldChg chg="addSp delSp modSp">
        <pc:chgData name="Johan Biere" userId="53ca9d5e-6512-4863-8ad9-273537c6553f" providerId="ADAL" clId="{24808495-8DC4-4412-80FE-DC929353AF53}" dt="2019-01-23T21:43:08.483" v="268"/>
        <pc:sldMkLst>
          <pc:docMk/>
          <pc:sldMk cId="562270713" sldId="318"/>
        </pc:sldMkLst>
        <pc:spChg chg="add del mod">
          <ac:chgData name="Johan Biere" userId="53ca9d5e-6512-4863-8ad9-273537c6553f" providerId="ADAL" clId="{24808495-8DC4-4412-80FE-DC929353AF53}" dt="2019-01-23T21:43:08.483" v="268"/>
          <ac:spMkLst>
            <pc:docMk/>
            <pc:sldMk cId="562270713" sldId="318"/>
            <ac:spMk id="2" creationId="{D48F5835-05D0-4ED7-A592-1F644EE9A167}"/>
          </ac:spMkLst>
        </pc:spChg>
        <pc:spChg chg="add del">
          <ac:chgData name="Johan Biere" userId="53ca9d5e-6512-4863-8ad9-273537c6553f" providerId="ADAL" clId="{24808495-8DC4-4412-80FE-DC929353AF53}" dt="2019-01-20T08:29:02.614" v="126"/>
          <ac:spMkLst>
            <pc:docMk/>
            <pc:sldMk cId="562270713" sldId="318"/>
            <ac:spMk id="3" creationId="{43297C1C-FB2D-4E57-AE58-DED9EFC38307}"/>
          </ac:spMkLst>
        </pc:spChg>
        <pc:spChg chg="mod">
          <ac:chgData name="Johan Biere" userId="53ca9d5e-6512-4863-8ad9-273537c6553f" providerId="ADAL" clId="{24808495-8DC4-4412-80FE-DC929353AF53}" dt="2019-01-20T08:29:21.962" v="138" actId="255"/>
          <ac:spMkLst>
            <pc:docMk/>
            <pc:sldMk cId="562270713" sldId="318"/>
            <ac:spMk id="4" creationId="{20A48331-6D3E-624A-BD84-E42139AF287D}"/>
          </ac:spMkLst>
        </pc:spChg>
        <pc:spChg chg="del mod">
          <ac:chgData name="Johan Biere" userId="53ca9d5e-6512-4863-8ad9-273537c6553f" providerId="ADAL" clId="{24808495-8DC4-4412-80FE-DC929353AF53}" dt="2019-01-20T08:30:30.499" v="154" actId="478"/>
          <ac:spMkLst>
            <pc:docMk/>
            <pc:sldMk cId="562270713" sldId="318"/>
            <ac:spMk id="8" creationId="{AD669C02-4218-BF4C-BA0E-4209A9B90103}"/>
          </ac:spMkLst>
        </pc:spChg>
        <pc:spChg chg="mod">
          <ac:chgData name="Johan Biere" userId="53ca9d5e-6512-4863-8ad9-273537c6553f" providerId="ADAL" clId="{24808495-8DC4-4412-80FE-DC929353AF53}" dt="2019-01-20T08:29:49.922" v="145" actId="114"/>
          <ac:spMkLst>
            <pc:docMk/>
            <pc:sldMk cId="562270713" sldId="318"/>
            <ac:spMk id="9" creationId="{91E24D6A-D571-49CF-9B96-F0E93E446182}"/>
          </ac:spMkLst>
        </pc:spChg>
        <pc:spChg chg="mod">
          <ac:chgData name="Johan Biere" userId="53ca9d5e-6512-4863-8ad9-273537c6553f" providerId="ADAL" clId="{24808495-8DC4-4412-80FE-DC929353AF53}" dt="2019-01-20T08:30:48.917" v="157" actId="1076"/>
          <ac:spMkLst>
            <pc:docMk/>
            <pc:sldMk cId="562270713" sldId="318"/>
            <ac:spMk id="10" creationId="{4E6E191C-AD46-4D4C-AD2E-EC4532ADAA34}"/>
          </ac:spMkLst>
        </pc:spChg>
        <pc:picChg chg="del">
          <ac:chgData name="Johan Biere" userId="53ca9d5e-6512-4863-8ad9-273537c6553f" providerId="ADAL" clId="{24808495-8DC4-4412-80FE-DC929353AF53}" dt="2019-01-19T07:40:06.687" v="12" actId="478"/>
          <ac:picMkLst>
            <pc:docMk/>
            <pc:sldMk cId="562270713" sldId="318"/>
            <ac:picMk id="2" creationId="{29D66AA1-71DD-4147-8E02-83A9A6A3EEA4}"/>
          </ac:picMkLst>
        </pc:picChg>
        <pc:picChg chg="mod">
          <ac:chgData name="Johan Biere" userId="53ca9d5e-6512-4863-8ad9-273537c6553f" providerId="ADAL" clId="{24808495-8DC4-4412-80FE-DC929353AF53}" dt="2019-01-20T08:30:48.917" v="157" actId="1076"/>
          <ac:picMkLst>
            <pc:docMk/>
            <pc:sldMk cId="562270713" sldId="318"/>
            <ac:picMk id="7" creationId="{39E898DE-EC70-4A2E-8CB7-29F012590FAF}"/>
          </ac:picMkLst>
        </pc:picChg>
        <pc:picChg chg="mod">
          <ac:chgData name="Johan Biere" userId="53ca9d5e-6512-4863-8ad9-273537c6553f" providerId="ADAL" clId="{24808495-8DC4-4412-80FE-DC929353AF53}" dt="2019-01-20T08:30:53.868" v="158" actId="14100"/>
          <ac:picMkLst>
            <pc:docMk/>
            <pc:sldMk cId="562270713" sldId="318"/>
            <ac:picMk id="11" creationId="{2D875C93-0876-489F-A6D9-2C7B8D2A4BAE}"/>
          </ac:picMkLst>
        </pc:picChg>
        <pc:picChg chg="add del mod">
          <ac:chgData name="Johan Biere" userId="53ca9d5e-6512-4863-8ad9-273537c6553f" providerId="ADAL" clId="{24808495-8DC4-4412-80FE-DC929353AF53}" dt="2019-01-20T08:30:19.465" v="151"/>
          <ac:picMkLst>
            <pc:docMk/>
            <pc:sldMk cId="562270713" sldId="318"/>
            <ac:picMk id="12" creationId="{AD33DF3A-97DB-410A-A635-CA6DE8B616C1}"/>
          </ac:picMkLst>
        </pc:picChg>
      </pc:sldChg>
      <pc:sldChg chg="modSp">
        <pc:chgData name="Johan Biere" userId="53ca9d5e-6512-4863-8ad9-273537c6553f" providerId="ADAL" clId="{24808495-8DC4-4412-80FE-DC929353AF53}" dt="2019-01-20T08:23:03.733" v="124" actId="5793"/>
        <pc:sldMkLst>
          <pc:docMk/>
          <pc:sldMk cId="1911107706" sldId="1602"/>
        </pc:sldMkLst>
        <pc:spChg chg="mod">
          <ac:chgData name="Johan Biere" userId="53ca9d5e-6512-4863-8ad9-273537c6553f" providerId="ADAL" clId="{24808495-8DC4-4412-80FE-DC929353AF53}" dt="2019-01-20T08:23:03.733" v="124" actId="5793"/>
          <ac:spMkLst>
            <pc:docMk/>
            <pc:sldMk cId="1911107706" sldId="1602"/>
            <ac:spMk id="31" creationId="{00000000-0000-0000-0000-000000000000}"/>
          </ac:spMkLst>
        </pc:spChg>
      </pc:sldChg>
      <pc:sldChg chg="modSp">
        <pc:chgData name="Johan Biere" userId="53ca9d5e-6512-4863-8ad9-273537c6553f" providerId="ADAL" clId="{24808495-8DC4-4412-80FE-DC929353AF53}" dt="2019-01-24T23:10:37.140" v="295" actId="20577"/>
        <pc:sldMkLst>
          <pc:docMk/>
          <pc:sldMk cId="2308641616" sldId="1603"/>
        </pc:sldMkLst>
        <pc:spChg chg="mod">
          <ac:chgData name="Johan Biere" userId="53ca9d5e-6512-4863-8ad9-273537c6553f" providerId="ADAL" clId="{24808495-8DC4-4412-80FE-DC929353AF53}" dt="2019-01-24T23:10:37.140" v="295" actId="20577"/>
          <ac:spMkLst>
            <pc:docMk/>
            <pc:sldMk cId="2308641616" sldId="1603"/>
            <ac:spMk id="45" creationId="{E5C182DA-053E-427F-A9B6-0CA2FBD60950}"/>
          </ac:spMkLst>
        </pc:spChg>
        <pc:spChg chg="mod">
          <ac:chgData name="Johan Biere" userId="53ca9d5e-6512-4863-8ad9-273537c6553f" providerId="ADAL" clId="{24808495-8DC4-4412-80FE-DC929353AF53}" dt="2019-01-24T23:10:16.744" v="293" actId="1076"/>
          <ac:spMkLst>
            <pc:docMk/>
            <pc:sldMk cId="2308641616" sldId="1603"/>
            <ac:spMk id="49" creationId="{800BCF71-772A-4B2E-8D92-AA78E9CA0027}"/>
          </ac:spMkLst>
        </pc:spChg>
        <pc:picChg chg="mod">
          <ac:chgData name="Johan Biere" userId="53ca9d5e-6512-4863-8ad9-273537c6553f" providerId="ADAL" clId="{24808495-8DC4-4412-80FE-DC929353AF53}" dt="2019-01-24T23:10:16.744" v="293" actId="1076"/>
          <ac:picMkLst>
            <pc:docMk/>
            <pc:sldMk cId="2308641616" sldId="1603"/>
            <ac:picMk id="75" creationId="{41A959B9-DA95-40AB-8E1A-3F1AA203F43B}"/>
          </ac:picMkLst>
        </pc:picChg>
      </pc:sldChg>
      <pc:sldChg chg="addSp delSp modSp modAnim">
        <pc:chgData name="Johan Biere" userId="53ca9d5e-6512-4863-8ad9-273537c6553f" providerId="ADAL" clId="{24808495-8DC4-4412-80FE-DC929353AF53}" dt="2019-01-23T19:07:20.720" v="264" actId="20577"/>
        <pc:sldMkLst>
          <pc:docMk/>
          <pc:sldMk cId="3020837793" sldId="1609"/>
        </pc:sldMkLst>
        <pc:spChg chg="mod">
          <ac:chgData name="Johan Biere" userId="53ca9d5e-6512-4863-8ad9-273537c6553f" providerId="ADAL" clId="{24808495-8DC4-4412-80FE-DC929353AF53}" dt="2019-01-20T08:14:44.080" v="75" actId="1076"/>
          <ac:spMkLst>
            <pc:docMk/>
            <pc:sldMk cId="3020837793" sldId="1609"/>
            <ac:spMk id="9" creationId="{D169270F-AD9B-4042-B463-FECFEEFC4594}"/>
          </ac:spMkLst>
        </pc:spChg>
        <pc:spChg chg="del mod topLvl">
          <ac:chgData name="Johan Biere" userId="53ca9d5e-6512-4863-8ad9-273537c6553f" providerId="ADAL" clId="{24808495-8DC4-4412-80FE-DC929353AF53}" dt="2019-01-20T08:13:21.694" v="65" actId="478"/>
          <ac:spMkLst>
            <pc:docMk/>
            <pc:sldMk cId="3020837793" sldId="1609"/>
            <ac:spMk id="23" creationId="{C3B44401-EFB3-4A3B-A4E7-E8B512F74E27}"/>
          </ac:spMkLst>
        </pc:spChg>
        <pc:spChg chg="mod topLvl">
          <ac:chgData name="Johan Biere" userId="53ca9d5e-6512-4863-8ad9-273537c6553f" providerId="ADAL" clId="{24808495-8DC4-4412-80FE-DC929353AF53}" dt="2019-01-20T08:14:00.825" v="72" actId="164"/>
          <ac:spMkLst>
            <pc:docMk/>
            <pc:sldMk cId="3020837793" sldId="1609"/>
            <ac:spMk id="24" creationId="{F171584D-81C8-4DE0-A16E-FB0E38D1BED4}"/>
          </ac:spMkLst>
        </pc:spChg>
        <pc:spChg chg="mod">
          <ac:chgData name="Johan Biere" userId="53ca9d5e-6512-4863-8ad9-273537c6553f" providerId="ADAL" clId="{24808495-8DC4-4412-80FE-DC929353AF53}" dt="2019-01-23T19:07:20.720" v="264" actId="20577"/>
          <ac:spMkLst>
            <pc:docMk/>
            <pc:sldMk cId="3020837793" sldId="1609"/>
            <ac:spMk id="53" creationId="{1836E537-41AA-42F6-BA36-270484E44E9F}"/>
          </ac:spMkLst>
        </pc:spChg>
        <pc:spChg chg="del mod topLvl">
          <ac:chgData name="Johan Biere" userId="53ca9d5e-6512-4863-8ad9-273537c6553f" providerId="ADAL" clId="{24808495-8DC4-4412-80FE-DC929353AF53}" dt="2019-01-20T08:13:55.054" v="71"/>
          <ac:spMkLst>
            <pc:docMk/>
            <pc:sldMk cId="3020837793" sldId="1609"/>
            <ac:spMk id="59" creationId="{9283ABEA-508E-42D9-84EC-ED327F97218B}"/>
          </ac:spMkLst>
        </pc:spChg>
        <pc:grpChg chg="add del mod">
          <ac:chgData name="Johan Biere" userId="53ca9d5e-6512-4863-8ad9-273537c6553f" providerId="ADAL" clId="{24808495-8DC4-4412-80FE-DC929353AF53}" dt="2019-01-20T08:13:31.133" v="66" actId="165"/>
          <ac:grpSpMkLst>
            <pc:docMk/>
            <pc:sldMk cId="3020837793" sldId="1609"/>
            <ac:grpSpMk id="2" creationId="{73760D9C-44A3-457C-BCF5-7045BA645097}"/>
          </ac:grpSpMkLst>
        </pc:grpChg>
        <pc:grpChg chg="add mod">
          <ac:chgData name="Johan Biere" userId="53ca9d5e-6512-4863-8ad9-273537c6553f" providerId="ADAL" clId="{24808495-8DC4-4412-80FE-DC929353AF53}" dt="2019-01-20T08:14:00.825" v="72" actId="164"/>
          <ac:grpSpMkLst>
            <pc:docMk/>
            <pc:sldMk cId="3020837793" sldId="1609"/>
            <ac:grpSpMk id="3" creationId="{5845511B-4995-4A42-A139-727732D6C55A}"/>
          </ac:grpSpMkLst>
        </pc:grpChg>
        <pc:grpChg chg="add del mod">
          <ac:chgData name="Johan Biere" userId="53ca9d5e-6512-4863-8ad9-273537c6553f" providerId="ADAL" clId="{24808495-8DC4-4412-80FE-DC929353AF53}" dt="2019-01-20T08:13:18.643" v="64" actId="165"/>
          <ac:grpSpMkLst>
            <pc:docMk/>
            <pc:sldMk cId="3020837793" sldId="1609"/>
            <ac:grpSpMk id="22" creationId="{7830A9AE-4CBB-4213-BB5C-B3540EDD76C7}"/>
          </ac:grpSpMkLst>
        </pc:grpChg>
        <pc:grpChg chg="mod topLvl">
          <ac:chgData name="Johan Biere" userId="53ca9d5e-6512-4863-8ad9-273537c6553f" providerId="ADAL" clId="{24808495-8DC4-4412-80FE-DC929353AF53}" dt="2019-01-20T08:14:00.825" v="72" actId="164"/>
          <ac:grpSpMkLst>
            <pc:docMk/>
            <pc:sldMk cId="3020837793" sldId="1609"/>
            <ac:grpSpMk id="84" creationId="{6F472C57-BC88-4C4A-A6D8-43BB36088013}"/>
          </ac:grpSpMkLst>
        </pc:grpChg>
        <pc:grpChg chg="add del mod">
          <ac:chgData name="Johan Biere" userId="53ca9d5e-6512-4863-8ad9-273537c6553f" providerId="ADAL" clId="{24808495-8DC4-4412-80FE-DC929353AF53}" dt="2019-01-20T08:12:24.837" v="54"/>
          <ac:grpSpMkLst>
            <pc:docMk/>
            <pc:sldMk cId="3020837793" sldId="1609"/>
            <ac:grpSpMk id="90" creationId="{7E432ECC-73E8-4A5C-AE5B-CF8EBA811B92}"/>
          </ac:grpSpMkLst>
        </pc:grpChg>
        <pc:grpChg chg="add mod">
          <ac:chgData name="Johan Biere" userId="53ca9d5e-6512-4863-8ad9-273537c6553f" providerId="ADAL" clId="{24808495-8DC4-4412-80FE-DC929353AF53}" dt="2019-01-20T08:12:36.790" v="58"/>
          <ac:grpSpMkLst>
            <pc:docMk/>
            <pc:sldMk cId="3020837793" sldId="1609"/>
            <ac:grpSpMk id="93" creationId="{70697671-093E-469A-8BB9-769A73F5EE69}"/>
          </ac:grpSpMkLst>
        </pc:grpChg>
      </pc:sldChg>
      <pc:sldChg chg="addSp delSp modSp">
        <pc:chgData name="Johan Biere" userId="53ca9d5e-6512-4863-8ad9-273537c6553f" providerId="ADAL" clId="{24808495-8DC4-4412-80FE-DC929353AF53}" dt="2019-01-23T22:25:11.298" v="292" actId="6549"/>
        <pc:sldMkLst>
          <pc:docMk/>
          <pc:sldMk cId="425286343" sldId="1610"/>
        </pc:sldMkLst>
        <pc:spChg chg="mod">
          <ac:chgData name="Johan Biere" userId="53ca9d5e-6512-4863-8ad9-273537c6553f" providerId="ADAL" clId="{24808495-8DC4-4412-80FE-DC929353AF53}" dt="2019-01-23T22:25:11.298" v="292" actId="6549"/>
          <ac:spMkLst>
            <pc:docMk/>
            <pc:sldMk cId="425286343" sldId="1610"/>
            <ac:spMk id="6" creationId="{2AC5BC8B-2143-414A-B210-AE6955331299}"/>
          </ac:spMkLst>
        </pc:spChg>
        <pc:picChg chg="add del mod">
          <ac:chgData name="Johan Biere" userId="53ca9d5e-6512-4863-8ad9-273537c6553f" providerId="ADAL" clId="{24808495-8DC4-4412-80FE-DC929353AF53}" dt="2019-01-20T08:36:25.850" v="162"/>
          <ac:picMkLst>
            <pc:docMk/>
            <pc:sldMk cId="425286343" sldId="1610"/>
            <ac:picMk id="3" creationId="{12991003-BCCD-4E62-8002-8A4565F45264}"/>
          </ac:picMkLst>
        </pc:picChg>
        <pc:picChg chg="add del mod">
          <ac:chgData name="Johan Biere" userId="53ca9d5e-6512-4863-8ad9-273537c6553f" providerId="ADAL" clId="{24808495-8DC4-4412-80FE-DC929353AF53}" dt="2019-01-20T08:41:43.933" v="207" actId="478"/>
          <ac:picMkLst>
            <pc:docMk/>
            <pc:sldMk cId="425286343" sldId="1610"/>
            <ac:picMk id="5" creationId="{A85C5FAD-63FA-4F66-8EF9-445711FF45FD}"/>
          </ac:picMkLst>
        </pc:picChg>
        <pc:picChg chg="add del mod">
          <ac:chgData name="Johan Biere" userId="53ca9d5e-6512-4863-8ad9-273537c6553f" providerId="ADAL" clId="{24808495-8DC4-4412-80FE-DC929353AF53}" dt="2019-01-20T08:41:26.257" v="201" actId="478"/>
          <ac:picMkLst>
            <pc:docMk/>
            <pc:sldMk cId="425286343" sldId="1610"/>
            <ac:picMk id="8" creationId="{E0397AC7-75EE-4BEC-80D5-393303DD12D2}"/>
          </ac:picMkLst>
        </pc:picChg>
        <pc:picChg chg="add del mod">
          <ac:chgData name="Johan Biere" userId="53ca9d5e-6512-4863-8ad9-273537c6553f" providerId="ADAL" clId="{24808495-8DC4-4412-80FE-DC929353AF53}" dt="2019-01-20T08:41:42.342" v="206" actId="478"/>
          <ac:picMkLst>
            <pc:docMk/>
            <pc:sldMk cId="425286343" sldId="1610"/>
            <ac:picMk id="9" creationId="{C3B813C8-5A23-41F2-9B7D-E6C833768B8C}"/>
          </ac:picMkLst>
        </pc:picChg>
      </pc:sldChg>
      <pc:sldChg chg="addSp delSp modSp">
        <pc:chgData name="Johan Biere" userId="53ca9d5e-6512-4863-8ad9-273537c6553f" providerId="ADAL" clId="{24808495-8DC4-4412-80FE-DC929353AF53}" dt="2019-01-19T08:36:44.108" v="25" actId="962"/>
        <pc:sldMkLst>
          <pc:docMk/>
          <pc:sldMk cId="3804619245" sldId="1611"/>
        </pc:sldMkLst>
        <pc:spChg chg="del mod">
          <ac:chgData name="Johan Biere" userId="53ca9d5e-6512-4863-8ad9-273537c6553f" providerId="ADAL" clId="{24808495-8DC4-4412-80FE-DC929353AF53}" dt="2019-01-18T09:54:49.058" v="1" actId="478"/>
          <ac:spMkLst>
            <pc:docMk/>
            <pc:sldMk cId="3804619245" sldId="1611"/>
            <ac:spMk id="10" creationId="{17AD664F-ECF0-46FA-90A5-199B884C4D7D}"/>
          </ac:spMkLst>
        </pc:spChg>
        <pc:picChg chg="add del mod">
          <ac:chgData name="Johan Biere" userId="53ca9d5e-6512-4863-8ad9-273537c6553f" providerId="ADAL" clId="{24808495-8DC4-4412-80FE-DC929353AF53}" dt="2019-01-19T08:36:35.172" v="22" actId="478"/>
          <ac:picMkLst>
            <pc:docMk/>
            <pc:sldMk cId="3804619245" sldId="1611"/>
            <ac:picMk id="3" creationId="{71E0479B-2082-4608-B3B1-6401E9754C96}"/>
          </ac:picMkLst>
        </pc:picChg>
        <pc:picChg chg="add del mod">
          <ac:chgData name="Johan Biere" userId="53ca9d5e-6512-4863-8ad9-273537c6553f" providerId="ADAL" clId="{24808495-8DC4-4412-80FE-DC929353AF53}" dt="2019-01-18T09:56:47.161" v="5" actId="478"/>
          <ac:picMkLst>
            <pc:docMk/>
            <pc:sldMk cId="3804619245" sldId="1611"/>
            <ac:picMk id="3" creationId="{F4B64C99-EF2F-4D0E-9BB2-E416B18EB002}"/>
          </ac:picMkLst>
        </pc:picChg>
        <pc:picChg chg="add del mod">
          <ac:chgData name="Johan Biere" userId="53ca9d5e-6512-4863-8ad9-273537c6553f" providerId="ADAL" clId="{24808495-8DC4-4412-80FE-DC929353AF53}" dt="2019-01-18T09:56:53.777" v="7" actId="931"/>
          <ac:picMkLst>
            <pc:docMk/>
            <pc:sldMk cId="3804619245" sldId="1611"/>
            <ac:picMk id="5" creationId="{0F75F4D4-C5C1-4974-A9E6-AD813656B7F4}"/>
          </ac:picMkLst>
        </pc:picChg>
        <pc:picChg chg="add mod">
          <ac:chgData name="Johan Biere" userId="53ca9d5e-6512-4863-8ad9-273537c6553f" providerId="ADAL" clId="{24808495-8DC4-4412-80FE-DC929353AF53}" dt="2019-01-19T08:36:44.108" v="25" actId="962"/>
          <ac:picMkLst>
            <pc:docMk/>
            <pc:sldMk cId="3804619245" sldId="1611"/>
            <ac:picMk id="5" creationId="{56FDE5F3-5BE1-475D-BE0B-B5DBFAB34692}"/>
          </ac:picMkLst>
        </pc:picChg>
        <pc:picChg chg="add del mod">
          <ac:chgData name="Johan Biere" userId="53ca9d5e-6512-4863-8ad9-273537c6553f" providerId="ADAL" clId="{24808495-8DC4-4412-80FE-DC929353AF53}" dt="2019-01-19T08:30:42.286" v="18" actId="478"/>
          <ac:picMkLst>
            <pc:docMk/>
            <pc:sldMk cId="3804619245" sldId="1611"/>
            <ac:picMk id="7" creationId="{9A59C977-688D-45B3-B99C-AE9ACA358E1E}"/>
          </ac:picMkLst>
        </pc:picChg>
      </pc:sldChg>
      <pc:sldChg chg="addSp delSp modNotesTx">
        <pc:chgData name="Johan Biere" userId="53ca9d5e-6512-4863-8ad9-273537c6553f" providerId="ADAL" clId="{24808495-8DC4-4412-80FE-DC929353AF53}" dt="2019-01-23T21:46:30.545" v="290" actId="6549"/>
        <pc:sldMkLst>
          <pc:docMk/>
          <pc:sldMk cId="151953391" sldId="1622"/>
        </pc:sldMkLst>
        <pc:spChg chg="add del">
          <ac:chgData name="Johan Biere" userId="53ca9d5e-6512-4863-8ad9-273537c6553f" providerId="ADAL" clId="{24808495-8DC4-4412-80FE-DC929353AF53}" dt="2019-01-23T21:43:23.619" v="270"/>
          <ac:spMkLst>
            <pc:docMk/>
            <pc:sldMk cId="151953391" sldId="1622"/>
            <ac:spMk id="4" creationId="{EE41D48C-700E-412A-B26A-9D929A4BFA8B}"/>
          </ac:spMkLst>
        </pc:spChg>
      </pc:sldChg>
      <pc:sldChg chg="addSp delSp modSp modAnim">
        <pc:chgData name="Johan Biere" userId="53ca9d5e-6512-4863-8ad9-273537c6553f" providerId="ADAL" clId="{24808495-8DC4-4412-80FE-DC929353AF53}" dt="2019-01-20T08:20:07.259" v="85"/>
        <pc:sldMkLst>
          <pc:docMk/>
          <pc:sldMk cId="407706422" sldId="1624"/>
        </pc:sldMkLst>
        <pc:spChg chg="add del mod">
          <ac:chgData name="Johan Biere" userId="53ca9d5e-6512-4863-8ad9-273537c6553f" providerId="ADAL" clId="{24808495-8DC4-4412-80FE-DC929353AF53}" dt="2019-01-19T08:50:03.291" v="27" actId="931"/>
          <ac:spMkLst>
            <pc:docMk/>
            <pc:sldMk cId="407706422" sldId="1624"/>
            <ac:spMk id="3" creationId="{6C3874B0-2ACF-4C7E-9927-98E7BBC0E946}"/>
          </ac:spMkLst>
        </pc:spChg>
        <pc:picChg chg="add mod">
          <ac:chgData name="Johan Biere" userId="53ca9d5e-6512-4863-8ad9-273537c6553f" providerId="ADAL" clId="{24808495-8DC4-4412-80FE-DC929353AF53}" dt="2019-01-19T08:50:05.655" v="29" actId="962"/>
          <ac:picMkLst>
            <pc:docMk/>
            <pc:sldMk cId="407706422" sldId="1624"/>
            <ac:picMk id="7" creationId="{50B9A0B0-20F7-4F31-B00C-06C9B0868309}"/>
          </ac:picMkLst>
        </pc:picChg>
        <pc:picChg chg="del">
          <ac:chgData name="Johan Biere" userId="53ca9d5e-6512-4863-8ad9-273537c6553f" providerId="ADAL" clId="{24808495-8DC4-4412-80FE-DC929353AF53}" dt="2019-01-19T08:49:51.897" v="26" actId="478"/>
          <ac:picMkLst>
            <pc:docMk/>
            <pc:sldMk cId="407706422" sldId="1624"/>
            <ac:picMk id="13" creationId="{E416777C-3630-4E80-97FF-8BAE05E64472}"/>
          </ac:picMkLst>
        </pc:picChg>
      </pc:sldChg>
      <pc:sldChg chg="addSp delSp modSp add del">
        <pc:chgData name="Johan Biere" userId="53ca9d5e-6512-4863-8ad9-273537c6553f" providerId="ADAL" clId="{24808495-8DC4-4412-80FE-DC929353AF53}" dt="2019-01-23T21:43:49.314" v="276"/>
        <pc:sldMkLst>
          <pc:docMk/>
          <pc:sldMk cId="1903486063" sldId="1658"/>
        </pc:sldMkLst>
        <pc:spChg chg="add del">
          <ac:chgData name="Johan Biere" userId="53ca9d5e-6512-4863-8ad9-273537c6553f" providerId="ADAL" clId="{24808495-8DC4-4412-80FE-DC929353AF53}" dt="2019-01-23T21:43:33.472" v="273"/>
          <ac:spMkLst>
            <pc:docMk/>
            <pc:sldMk cId="1903486063" sldId="1658"/>
            <ac:spMk id="2" creationId="{F0E3B4CB-06D0-4913-91FB-FBED796F43A6}"/>
          </ac:spMkLst>
        </pc:spChg>
        <pc:spChg chg="add del mod">
          <ac:chgData name="Johan Biere" userId="53ca9d5e-6512-4863-8ad9-273537c6553f" providerId="ADAL" clId="{24808495-8DC4-4412-80FE-DC929353AF53}" dt="2019-01-23T21:43:33.472" v="273"/>
          <ac:spMkLst>
            <pc:docMk/>
            <pc:sldMk cId="1903486063" sldId="1658"/>
            <ac:spMk id="3" creationId="{E6820873-AF02-4FA4-B54A-D8E340077AC9}"/>
          </ac:spMkLst>
        </pc:spChg>
        <pc:picChg chg="add del">
          <ac:chgData name="Johan Biere" userId="53ca9d5e-6512-4863-8ad9-273537c6553f" providerId="ADAL" clId="{24808495-8DC4-4412-80FE-DC929353AF53}" dt="2019-01-23T21:43:47.794" v="275"/>
          <ac:picMkLst>
            <pc:docMk/>
            <pc:sldMk cId="1903486063" sldId="1658"/>
            <ac:picMk id="4" creationId="{3C15BC9B-BCDD-45D6-8233-F212B0387C09}"/>
          </ac:picMkLst>
        </pc:picChg>
      </pc:sldChg>
      <pc:sldChg chg="modSp add ord">
        <pc:chgData name="Johan Biere" userId="53ca9d5e-6512-4863-8ad9-273537c6553f" providerId="ADAL" clId="{24808495-8DC4-4412-80FE-DC929353AF53}" dt="2019-01-23T21:44:47.998" v="280"/>
        <pc:sldMkLst>
          <pc:docMk/>
          <pc:sldMk cId="2272622028" sldId="1658"/>
        </pc:sldMkLst>
        <pc:spChg chg="mod">
          <ac:chgData name="Johan Biere" userId="53ca9d5e-6512-4863-8ad9-273537c6553f" providerId="ADAL" clId="{24808495-8DC4-4412-80FE-DC929353AF53}" dt="2019-01-23T21:44:35.322" v="279" actId="122"/>
          <ac:spMkLst>
            <pc:docMk/>
            <pc:sldMk cId="2272622028" sldId="1658"/>
            <ac:spMk id="2" creationId="{AD747AE0-6D7D-49B5-9AD0-2C8EEED39E45}"/>
          </ac:spMkLst>
        </pc:spChg>
      </pc:sldChg>
      <pc:sldMasterChg chg="delSldLayout modSldLayout">
        <pc:chgData name="Johan Biere" userId="53ca9d5e-6512-4863-8ad9-273537c6553f" providerId="ADAL" clId="{24808495-8DC4-4412-80FE-DC929353AF53}" dt="2019-01-22T10:18:45.513" v="239" actId="478"/>
        <pc:sldMasterMkLst>
          <pc:docMk/>
          <pc:sldMasterMk cId="2800296721" sldId="2147483660"/>
        </pc:sldMasterMkLst>
        <pc:sldLayoutChg chg="delSp">
          <pc:chgData name="Johan Biere" userId="53ca9d5e-6512-4863-8ad9-273537c6553f" providerId="ADAL" clId="{24808495-8DC4-4412-80FE-DC929353AF53}" dt="2019-01-22T10:18:45.513" v="239" actId="478"/>
          <pc:sldLayoutMkLst>
            <pc:docMk/>
            <pc:sldMasterMk cId="2800296721" sldId="2147483660"/>
            <pc:sldLayoutMk cId="546456259" sldId="2147483663"/>
          </pc:sldLayoutMkLst>
          <pc:picChg chg="del">
            <ac:chgData name="Johan Biere" userId="53ca9d5e-6512-4863-8ad9-273537c6553f" providerId="ADAL" clId="{24808495-8DC4-4412-80FE-DC929353AF53}" dt="2019-01-22T10:18:45.513" v="239" actId="478"/>
            <ac:picMkLst>
              <pc:docMk/>
              <pc:sldMasterMk cId="2800296721" sldId="2147483660"/>
              <pc:sldLayoutMk cId="546456259" sldId="2147483663"/>
              <ac:picMk id="10" creationId="{00000000-0000-0000-0000-000000000000}"/>
            </ac:picMkLst>
          </pc:picChg>
        </pc:sldLayoutChg>
      </pc:sldMasterChg>
    </pc:docChg>
  </pc:docChgLst>
  <pc:docChgLst>
    <pc:chgData name="Johan Biere" userId="53ca9d5e-6512-4863-8ad9-273537c6553f" providerId="ADAL" clId="{A1830F05-2C4D-4D73-BC05-891A6B718E76}"/>
    <pc:docChg chg="undo custSel addSld delSld modSld sldOrd modMainMaster">
      <pc:chgData name="Johan Biere" userId="53ca9d5e-6512-4863-8ad9-273537c6553f" providerId="ADAL" clId="{A1830F05-2C4D-4D73-BC05-891A6B718E76}" dt="2018-12-21T10:08:05.711" v="251"/>
      <pc:docMkLst>
        <pc:docMk/>
      </pc:docMkLst>
      <pc:sldChg chg="add del">
        <pc:chgData name="Johan Biere" userId="53ca9d5e-6512-4863-8ad9-273537c6553f" providerId="ADAL" clId="{A1830F05-2C4D-4D73-BC05-891A6B718E76}" dt="2018-12-21T10:07:58.218" v="250"/>
        <pc:sldMkLst>
          <pc:docMk/>
          <pc:sldMk cId="562270713" sldId="318"/>
        </pc:sldMkLst>
      </pc:sldChg>
      <pc:sldChg chg="modSp">
        <pc:chgData name="Johan Biere" userId="53ca9d5e-6512-4863-8ad9-273537c6553f" providerId="ADAL" clId="{A1830F05-2C4D-4D73-BC05-891A6B718E76}" dt="2018-12-21T06:32:50.870" v="60" actId="1076"/>
        <pc:sldMkLst>
          <pc:docMk/>
          <pc:sldMk cId="1911107706" sldId="1602"/>
        </pc:sldMkLst>
        <pc:spChg chg="mod">
          <ac:chgData name="Johan Biere" userId="53ca9d5e-6512-4863-8ad9-273537c6553f" providerId="ADAL" clId="{A1830F05-2C4D-4D73-BC05-891A6B718E76}" dt="2018-12-21T06:32:38.747" v="59" actId="20577"/>
          <ac:spMkLst>
            <pc:docMk/>
            <pc:sldMk cId="1911107706" sldId="1602"/>
            <ac:spMk id="4" creationId="{00000000-0000-0000-0000-000000000000}"/>
          </ac:spMkLst>
        </pc:spChg>
        <pc:spChg chg="mod">
          <ac:chgData name="Johan Biere" userId="53ca9d5e-6512-4863-8ad9-273537c6553f" providerId="ADAL" clId="{A1830F05-2C4D-4D73-BC05-891A6B718E76}" dt="2018-12-21T06:32:50.870" v="60" actId="1076"/>
          <ac:spMkLst>
            <pc:docMk/>
            <pc:sldMk cId="1911107706" sldId="1602"/>
            <ac:spMk id="31" creationId="{00000000-0000-0000-0000-000000000000}"/>
          </ac:spMkLst>
        </pc:spChg>
      </pc:sldChg>
      <pc:sldChg chg="modSp">
        <pc:chgData name="Johan Biere" userId="53ca9d5e-6512-4863-8ad9-273537c6553f" providerId="ADAL" clId="{A1830F05-2C4D-4D73-BC05-891A6B718E76}" dt="2018-12-21T06:36:55.533" v="127"/>
        <pc:sldMkLst>
          <pc:docMk/>
          <pc:sldMk cId="2308641616" sldId="1603"/>
        </pc:sldMkLst>
        <pc:spChg chg="mod">
          <ac:chgData name="Johan Biere" userId="53ca9d5e-6512-4863-8ad9-273537c6553f" providerId="ADAL" clId="{A1830F05-2C4D-4D73-BC05-891A6B718E76}" dt="2018-12-21T06:35:04.188" v="74" actId="1076"/>
          <ac:spMkLst>
            <pc:docMk/>
            <pc:sldMk cId="2308641616" sldId="1603"/>
            <ac:spMk id="3" creationId="{17FC0A2B-3A89-43D8-ADB7-809134B17F96}"/>
          </ac:spMkLst>
        </pc:spChg>
        <pc:spChg chg="mod">
          <ac:chgData name="Johan Biere" userId="53ca9d5e-6512-4863-8ad9-273537c6553f" providerId="ADAL" clId="{A1830F05-2C4D-4D73-BC05-891A6B718E76}" dt="2018-12-21T06:35:48.301" v="81" actId="20577"/>
          <ac:spMkLst>
            <pc:docMk/>
            <pc:sldMk cId="2308641616" sldId="1603"/>
            <ac:spMk id="45" creationId="{E5C182DA-053E-427F-A9B6-0CA2FBD60950}"/>
          </ac:spMkLst>
        </pc:spChg>
        <pc:spChg chg="mod">
          <ac:chgData name="Johan Biere" userId="53ca9d5e-6512-4863-8ad9-273537c6553f" providerId="ADAL" clId="{A1830F05-2C4D-4D73-BC05-891A6B718E76}" dt="2018-12-21T06:36:13.460" v="112" actId="20577"/>
          <ac:spMkLst>
            <pc:docMk/>
            <pc:sldMk cId="2308641616" sldId="1603"/>
            <ac:spMk id="46" creationId="{7884D7AB-A56A-4B67-A0E0-8D82514C88AB}"/>
          </ac:spMkLst>
        </pc:spChg>
        <pc:spChg chg="mod">
          <ac:chgData name="Johan Biere" userId="53ca9d5e-6512-4863-8ad9-273537c6553f" providerId="ADAL" clId="{A1830F05-2C4D-4D73-BC05-891A6B718E76}" dt="2018-12-21T06:35:42.581" v="78" actId="1076"/>
          <ac:spMkLst>
            <pc:docMk/>
            <pc:sldMk cId="2308641616" sldId="1603"/>
            <ac:spMk id="47" creationId="{35A03DEB-DFE0-4967-B2A8-544EAE6DC9C5}"/>
          </ac:spMkLst>
        </pc:spChg>
        <pc:spChg chg="mod">
          <ac:chgData name="Johan Biere" userId="53ca9d5e-6512-4863-8ad9-273537c6553f" providerId="ADAL" clId="{A1830F05-2C4D-4D73-BC05-891A6B718E76}" dt="2018-12-21T06:35:42.581" v="78" actId="1076"/>
          <ac:spMkLst>
            <pc:docMk/>
            <pc:sldMk cId="2308641616" sldId="1603"/>
            <ac:spMk id="48" creationId="{8640A3D8-14BF-425F-AA96-60AC638ACD43}"/>
          </ac:spMkLst>
        </pc:spChg>
        <pc:spChg chg="mod">
          <ac:chgData name="Johan Biere" userId="53ca9d5e-6512-4863-8ad9-273537c6553f" providerId="ADAL" clId="{A1830F05-2C4D-4D73-BC05-891A6B718E76}" dt="2018-12-21T06:35:29.598" v="77" actId="1076"/>
          <ac:spMkLst>
            <pc:docMk/>
            <pc:sldMk cId="2308641616" sldId="1603"/>
            <ac:spMk id="49" creationId="{800BCF71-772A-4B2E-8D92-AA78E9CA0027}"/>
          </ac:spMkLst>
        </pc:spChg>
        <pc:spChg chg="mod">
          <ac:chgData name="Johan Biere" userId="53ca9d5e-6512-4863-8ad9-273537c6553f" providerId="ADAL" clId="{A1830F05-2C4D-4D73-BC05-891A6B718E76}" dt="2018-12-21T06:35:29.598" v="77" actId="1076"/>
          <ac:spMkLst>
            <pc:docMk/>
            <pc:sldMk cId="2308641616" sldId="1603"/>
            <ac:spMk id="50" creationId="{FD97F835-58F3-4A38-840A-C7C1FFA78238}"/>
          </ac:spMkLst>
        </pc:spChg>
        <pc:spChg chg="mod">
          <ac:chgData name="Johan Biere" userId="53ca9d5e-6512-4863-8ad9-273537c6553f" providerId="ADAL" clId="{A1830F05-2C4D-4D73-BC05-891A6B718E76}" dt="2018-12-21T06:36:55.533" v="127"/>
          <ac:spMkLst>
            <pc:docMk/>
            <pc:sldMk cId="2308641616" sldId="1603"/>
            <ac:spMk id="71" creationId="{4FA017CC-5DD3-4069-B64E-9E52DC4B1379}"/>
          </ac:spMkLst>
        </pc:spChg>
        <pc:picChg chg="mod">
          <ac:chgData name="Johan Biere" userId="53ca9d5e-6512-4863-8ad9-273537c6553f" providerId="ADAL" clId="{A1830F05-2C4D-4D73-BC05-891A6B718E76}" dt="2018-12-21T06:35:42.581" v="78" actId="1076"/>
          <ac:picMkLst>
            <pc:docMk/>
            <pc:sldMk cId="2308641616" sldId="1603"/>
            <ac:picMk id="72" creationId="{7FDA82E0-CEFB-49AC-8D69-F813197D44C1}"/>
          </ac:picMkLst>
        </pc:picChg>
        <pc:picChg chg="mod">
          <ac:chgData name="Johan Biere" userId="53ca9d5e-6512-4863-8ad9-273537c6553f" providerId="ADAL" clId="{A1830F05-2C4D-4D73-BC05-891A6B718E76}" dt="2018-12-21T06:35:29.598" v="77" actId="1076"/>
          <ac:picMkLst>
            <pc:docMk/>
            <pc:sldMk cId="2308641616" sldId="1603"/>
            <ac:picMk id="74" creationId="{739C35BF-A9B6-4614-A14F-D9199483EBD4}"/>
          </ac:picMkLst>
        </pc:picChg>
        <pc:picChg chg="mod">
          <ac:chgData name="Johan Biere" userId="53ca9d5e-6512-4863-8ad9-273537c6553f" providerId="ADAL" clId="{A1830F05-2C4D-4D73-BC05-891A6B718E76}" dt="2018-12-21T06:35:29.598" v="77" actId="1076"/>
          <ac:picMkLst>
            <pc:docMk/>
            <pc:sldMk cId="2308641616" sldId="1603"/>
            <ac:picMk id="75" creationId="{41A959B9-DA95-40AB-8E1A-3F1AA203F43B}"/>
          </ac:picMkLst>
        </pc:picChg>
        <pc:picChg chg="mod">
          <ac:chgData name="Johan Biere" userId="53ca9d5e-6512-4863-8ad9-273537c6553f" providerId="ADAL" clId="{A1830F05-2C4D-4D73-BC05-891A6B718E76}" dt="2018-12-21T06:35:29.598" v="77" actId="1076"/>
          <ac:picMkLst>
            <pc:docMk/>
            <pc:sldMk cId="2308641616" sldId="1603"/>
            <ac:picMk id="77" creationId="{E8CD147A-3C61-4597-BD5A-53B4C1E8B28C}"/>
          </ac:picMkLst>
        </pc:picChg>
      </pc:sldChg>
      <pc:sldMasterChg chg="modSldLayout">
        <pc:chgData name="Johan Biere" userId="53ca9d5e-6512-4863-8ad9-273537c6553f" providerId="ADAL" clId="{A1830F05-2C4D-4D73-BC05-891A6B718E76}" dt="2018-12-21T06:31:58.583" v="41" actId="14100"/>
        <pc:sldMasterMkLst>
          <pc:docMk/>
          <pc:sldMasterMk cId="2800296721" sldId="2147483660"/>
        </pc:sldMasterMkLst>
      </pc:sldMasterChg>
    </pc:docChg>
  </pc:docChgLst>
  <pc:docChgLst>
    <pc:chgData name="Johan Biere" userId="53ca9d5e-6512-4863-8ad9-273537c6553f" providerId="ADAL" clId="{3BFB1442-BD4F-4845-BAF7-74F7620C9B62}"/>
    <pc:docChg chg="undo custSel addSld delSld modSld sldOrd">
      <pc:chgData name="Johan Biere" userId="53ca9d5e-6512-4863-8ad9-273537c6553f" providerId="ADAL" clId="{3BFB1442-BD4F-4845-BAF7-74F7620C9B62}" dt="2018-12-20T20:58:16.903" v="1125" actId="5793"/>
      <pc:docMkLst>
        <pc:docMk/>
      </pc:docMkLst>
      <pc:sldChg chg="addSp modSp modTransition">
        <pc:chgData name="Johan Biere" userId="53ca9d5e-6512-4863-8ad9-273537c6553f" providerId="ADAL" clId="{3BFB1442-BD4F-4845-BAF7-74F7620C9B62}" dt="2018-12-20T20:54:07.123" v="1029" actId="14100"/>
        <pc:sldMkLst>
          <pc:docMk/>
          <pc:sldMk cId="562270713" sldId="318"/>
        </pc:sldMkLst>
        <pc:spChg chg="mod">
          <ac:chgData name="Johan Biere" userId="53ca9d5e-6512-4863-8ad9-273537c6553f" providerId="ADAL" clId="{3BFB1442-BD4F-4845-BAF7-74F7620C9B62}" dt="2018-12-20T20:54:07.123" v="1029" actId="14100"/>
          <ac:spMkLst>
            <pc:docMk/>
            <pc:sldMk cId="562270713" sldId="318"/>
            <ac:spMk id="8" creationId="{AD669C02-4218-BF4C-BA0E-4209A9B90103}"/>
          </ac:spMkLst>
        </pc:spChg>
        <pc:picChg chg="ord">
          <ac:chgData name="Johan Biere" userId="53ca9d5e-6512-4863-8ad9-273537c6553f" providerId="ADAL" clId="{3BFB1442-BD4F-4845-BAF7-74F7620C9B62}" dt="2018-12-20T20:54:01.252" v="1028" actId="167"/>
          <ac:picMkLst>
            <pc:docMk/>
            <pc:sldMk cId="562270713" sldId="318"/>
            <ac:picMk id="2" creationId="{29D66AA1-71DD-4147-8E02-83A9A6A3EEA4}"/>
          </ac:picMkLst>
        </pc:picChg>
        <pc:picChg chg="mod">
          <ac:chgData name="Johan Biere" userId="53ca9d5e-6512-4863-8ad9-273537c6553f" providerId="ADAL" clId="{3BFB1442-BD4F-4845-BAF7-74F7620C9B62}" dt="2018-12-20T14:11:33.077" v="360" actId="1076"/>
          <ac:picMkLst>
            <pc:docMk/>
            <pc:sldMk cId="562270713" sldId="318"/>
            <ac:picMk id="5" creationId="{2EC51265-C2BD-EE47-B7C6-49E9B825D140}"/>
          </ac:picMkLst>
        </pc:picChg>
        <pc:picChg chg="add mod">
          <ac:chgData name="Johan Biere" userId="53ca9d5e-6512-4863-8ad9-273537c6553f" providerId="ADAL" clId="{3BFB1442-BD4F-4845-BAF7-74F7620C9B62}" dt="2018-12-20T20:53:36.074" v="996" actId="1076"/>
          <ac:picMkLst>
            <pc:docMk/>
            <pc:sldMk cId="562270713" sldId="318"/>
            <ac:picMk id="7" creationId="{5770E3E8-9F76-4FBB-9A4D-5503D2D88981}"/>
          </ac:picMkLst>
        </pc:picChg>
      </pc:sldChg>
      <pc:sldChg chg="addSp modSp">
        <pc:chgData name="Johan Biere" userId="53ca9d5e-6512-4863-8ad9-273537c6553f" providerId="ADAL" clId="{3BFB1442-BD4F-4845-BAF7-74F7620C9B62}" dt="2018-12-20T20:55:42.168" v="1073" actId="113"/>
        <pc:sldMkLst>
          <pc:docMk/>
          <pc:sldMk cId="1911107706" sldId="1602"/>
        </pc:sldMkLst>
        <pc:spChg chg="mod">
          <ac:chgData name="Johan Biere" userId="53ca9d5e-6512-4863-8ad9-273537c6553f" providerId="ADAL" clId="{3BFB1442-BD4F-4845-BAF7-74F7620C9B62}" dt="2018-12-20T20:55:42.168" v="1073" actId="113"/>
          <ac:spMkLst>
            <pc:docMk/>
            <pc:sldMk cId="1911107706" sldId="1602"/>
            <ac:spMk id="31" creationId="{00000000-0000-0000-0000-000000000000}"/>
          </ac:spMkLst>
        </pc:spChg>
        <pc:picChg chg="mod">
          <ac:chgData name="Johan Biere" userId="53ca9d5e-6512-4863-8ad9-273537c6553f" providerId="ADAL" clId="{3BFB1442-BD4F-4845-BAF7-74F7620C9B62}" dt="2018-12-20T14:30:32.189" v="905" actId="1076"/>
          <ac:picMkLst>
            <pc:docMk/>
            <pc:sldMk cId="1911107706" sldId="1602"/>
            <ac:picMk id="5" creationId="{F7B4B8A3-F560-4CA4-9DCC-96B51E8C6F44}"/>
          </ac:picMkLst>
        </pc:picChg>
        <pc:picChg chg="add mod">
          <ac:chgData name="Johan Biere" userId="53ca9d5e-6512-4863-8ad9-273537c6553f" providerId="ADAL" clId="{3BFB1442-BD4F-4845-BAF7-74F7620C9B62}" dt="2018-12-20T14:30:34.499" v="906" actId="1076"/>
          <ac:picMkLst>
            <pc:docMk/>
            <pc:sldMk cId="1911107706" sldId="1602"/>
            <ac:picMk id="6" creationId="{1EE1875F-7661-4A27-AAB6-54E8B4597689}"/>
          </ac:picMkLst>
        </pc:picChg>
        <pc:picChg chg="add mod">
          <ac:chgData name="Johan Biere" userId="53ca9d5e-6512-4863-8ad9-273537c6553f" providerId="ADAL" clId="{3BFB1442-BD4F-4845-BAF7-74F7620C9B62}" dt="2018-12-20T20:50:29.151" v="935" actId="1076"/>
          <ac:picMkLst>
            <pc:docMk/>
            <pc:sldMk cId="1911107706" sldId="1602"/>
            <ac:picMk id="7" creationId="{1B23EE3C-1EF2-46C0-8650-0613B1A863D6}"/>
          </ac:picMkLst>
        </pc:picChg>
        <pc:picChg chg="mod">
          <ac:chgData name="Johan Biere" userId="53ca9d5e-6512-4863-8ad9-273537c6553f" providerId="ADAL" clId="{3BFB1442-BD4F-4845-BAF7-74F7620C9B62}" dt="2018-12-20T14:30:36.449" v="907" actId="1076"/>
          <ac:picMkLst>
            <pc:docMk/>
            <pc:sldMk cId="1911107706" sldId="1602"/>
            <ac:picMk id="2050" creationId="{21948F8A-91F9-411D-AC10-F0426ECE5898}"/>
          </ac:picMkLst>
        </pc:picChg>
      </pc:sldChg>
      <pc:sldChg chg="modSp">
        <pc:chgData name="Johan Biere" userId="53ca9d5e-6512-4863-8ad9-273537c6553f" providerId="ADAL" clId="{3BFB1442-BD4F-4845-BAF7-74F7620C9B62}" dt="2018-12-20T20:52:48.203" v="990" actId="20577"/>
        <pc:sldMkLst>
          <pc:docMk/>
          <pc:sldMk cId="2308641616" sldId="1603"/>
        </pc:sldMkLst>
        <pc:spChg chg="mod">
          <ac:chgData name="Johan Biere" userId="53ca9d5e-6512-4863-8ad9-273537c6553f" providerId="ADAL" clId="{3BFB1442-BD4F-4845-BAF7-74F7620C9B62}" dt="2018-12-20T20:52:48.203" v="990" actId="20577"/>
          <ac:spMkLst>
            <pc:docMk/>
            <pc:sldMk cId="2308641616" sldId="1603"/>
            <ac:spMk id="46" creationId="{7884D7AB-A56A-4B67-A0E0-8D82514C88AB}"/>
          </ac:spMkLst>
        </pc:spChg>
        <pc:spChg chg="mod">
          <ac:chgData name="Johan Biere" userId="53ca9d5e-6512-4863-8ad9-273537c6553f" providerId="ADAL" clId="{3BFB1442-BD4F-4845-BAF7-74F7620C9B62}" dt="2018-12-20T13:49:57.836" v="233" actId="20577"/>
          <ac:spMkLst>
            <pc:docMk/>
            <pc:sldMk cId="2308641616" sldId="1603"/>
            <ac:spMk id="50" creationId="{FD97F835-58F3-4A38-840A-C7C1FFA78238}"/>
          </ac:spMkLst>
        </pc:spChg>
        <pc:spChg chg="mod">
          <ac:chgData name="Johan Biere" userId="53ca9d5e-6512-4863-8ad9-273537c6553f" providerId="ADAL" clId="{3BFB1442-BD4F-4845-BAF7-74F7620C9B62}" dt="2018-12-20T14:19:10.017" v="417" actId="20577"/>
          <ac:spMkLst>
            <pc:docMk/>
            <pc:sldMk cId="2308641616" sldId="1603"/>
            <ac:spMk id="71" creationId="{4FA017CC-5DD3-4069-B64E-9E52DC4B1379}"/>
          </ac:spMkLst>
        </pc:spChg>
      </pc:sldChg>
      <pc:sldChg chg="addSp delSp add modTransition setBg">
        <pc:chgData name="Johan Biere" userId="53ca9d5e-6512-4863-8ad9-273537c6553f" providerId="ADAL" clId="{3BFB1442-BD4F-4845-BAF7-74F7620C9B62}" dt="2018-12-20T20:51:08.426" v="958"/>
        <pc:sldMkLst>
          <pc:docMk/>
          <pc:sldMk cId="1790701730" sldId="1619"/>
        </pc:sldMkLst>
        <pc:picChg chg="add del">
          <ac:chgData name="Johan Biere" userId="53ca9d5e-6512-4863-8ad9-273537c6553f" providerId="ADAL" clId="{3BFB1442-BD4F-4845-BAF7-74F7620C9B62}" dt="2018-12-20T20:51:08.426" v="958"/>
          <ac:picMkLst>
            <pc:docMk/>
            <pc:sldMk cId="1790701730" sldId="1619"/>
            <ac:picMk id="15" creationId="{4860AA0F-099D-434D-962D-EEC3A5C34126}"/>
          </ac:picMkLst>
        </pc:picChg>
      </pc:sldChg>
      <pc:sldChg chg="addSp modSp add">
        <pc:chgData name="Johan Biere" userId="53ca9d5e-6512-4863-8ad9-273537c6553f" providerId="ADAL" clId="{3BFB1442-BD4F-4845-BAF7-74F7620C9B62}" dt="2018-12-20T20:50:46.005" v="951" actId="20577"/>
        <pc:sldMkLst>
          <pc:docMk/>
          <pc:sldMk cId="151953391" sldId="1622"/>
        </pc:sldMkLst>
        <pc:spChg chg="mod">
          <ac:chgData name="Johan Biere" userId="53ca9d5e-6512-4863-8ad9-273537c6553f" providerId="ADAL" clId="{3BFB1442-BD4F-4845-BAF7-74F7620C9B62}" dt="2018-12-20T20:50:46.005" v="951" actId="20577"/>
          <ac:spMkLst>
            <pc:docMk/>
            <pc:sldMk cId="151953391" sldId="1622"/>
            <ac:spMk id="2" creationId="{F408479B-8198-4738-9E46-D7D9DFBA739B}"/>
          </ac:spMkLst>
        </pc:spChg>
        <pc:picChg chg="add mod">
          <ac:chgData name="Johan Biere" userId="53ca9d5e-6512-4863-8ad9-273537c6553f" providerId="ADAL" clId="{3BFB1442-BD4F-4845-BAF7-74F7620C9B62}" dt="2018-12-20T10:42:57.029" v="61" actId="1076"/>
          <ac:picMkLst>
            <pc:docMk/>
            <pc:sldMk cId="151953391" sldId="1622"/>
            <ac:picMk id="3" creationId="{F2946A3B-04CB-495F-A56C-6AD726AEC9F8}"/>
          </ac:picMkLst>
        </pc:picChg>
      </pc:sldChg>
    </pc:docChg>
  </pc:docChgLst>
  <pc:docChgLst>
    <pc:chgData name="Bram van den Klinkenberg" userId="bbf7efee-6d97-425c-af5c-39f9c18aaee2" providerId="ADAL" clId="{D255DE74-1095-4043-A78B-5526100E4BA8}"/>
    <pc:docChg chg="undo custSel addSld delSld modSld sldOrd">
      <pc:chgData name="Bram van den Klinkenberg" userId="bbf7efee-6d97-425c-af5c-39f9c18aaee2" providerId="ADAL" clId="{D255DE74-1095-4043-A78B-5526100E4BA8}" dt="2019-01-24T23:27:36.622" v="3835" actId="20577"/>
      <pc:docMkLst>
        <pc:docMk/>
      </pc:docMkLst>
      <pc:sldChg chg="modSp">
        <pc:chgData name="Bram van den Klinkenberg" userId="bbf7efee-6d97-425c-af5c-39f9c18aaee2" providerId="ADAL" clId="{D255DE74-1095-4043-A78B-5526100E4BA8}" dt="2019-01-21T13:47:57.197" v="2089" actId="5793"/>
        <pc:sldMkLst>
          <pc:docMk/>
          <pc:sldMk cId="1911107706" sldId="1602"/>
        </pc:sldMkLst>
        <pc:spChg chg="mod">
          <ac:chgData name="Bram van den Klinkenberg" userId="bbf7efee-6d97-425c-af5c-39f9c18aaee2" providerId="ADAL" clId="{D255DE74-1095-4043-A78B-5526100E4BA8}" dt="2019-01-21T13:47:57.197" v="2089" actId="5793"/>
          <ac:spMkLst>
            <pc:docMk/>
            <pc:sldMk cId="1911107706" sldId="1602"/>
            <ac:spMk id="31" creationId="{00000000-0000-0000-0000-000000000000}"/>
          </ac:spMkLst>
        </pc:spChg>
      </pc:sldChg>
      <pc:sldChg chg="addSp delSp modSp">
        <pc:chgData name="Bram van den Klinkenberg" userId="bbf7efee-6d97-425c-af5c-39f9c18aaee2" providerId="ADAL" clId="{D255DE74-1095-4043-A78B-5526100E4BA8}" dt="2019-01-24T20:23:07.735" v="3796" actId="478"/>
        <pc:sldMkLst>
          <pc:docMk/>
          <pc:sldMk cId="2308641616" sldId="1603"/>
        </pc:sldMkLst>
        <pc:spChg chg="mod">
          <ac:chgData name="Bram van den Klinkenberg" userId="bbf7efee-6d97-425c-af5c-39f9c18aaee2" providerId="ADAL" clId="{D255DE74-1095-4043-A78B-5526100E4BA8}" dt="2019-01-18T15:45:48.909" v="602" actId="20577"/>
          <ac:spMkLst>
            <pc:docMk/>
            <pc:sldMk cId="2308641616" sldId="1603"/>
            <ac:spMk id="3" creationId="{17FC0A2B-3A89-43D8-ADB7-809134B17F96}"/>
          </ac:spMkLst>
        </pc:spChg>
        <pc:spChg chg="add del mod">
          <ac:chgData name="Bram van den Klinkenberg" userId="bbf7efee-6d97-425c-af5c-39f9c18aaee2" providerId="ADAL" clId="{D255DE74-1095-4043-A78B-5526100E4BA8}" dt="2019-01-24T20:23:07.735" v="3796" actId="478"/>
          <ac:spMkLst>
            <pc:docMk/>
            <pc:sldMk cId="2308641616" sldId="1603"/>
            <ac:spMk id="12" creationId="{4001B240-525B-4A44-843F-516CD3F9F0DE}"/>
          </ac:spMkLst>
        </pc:spChg>
        <pc:spChg chg="mod">
          <ac:chgData name="Bram van den Klinkenberg" userId="bbf7efee-6d97-425c-af5c-39f9c18aaee2" providerId="ADAL" clId="{D255DE74-1095-4043-A78B-5526100E4BA8}" dt="2019-01-18T15:44:47.561" v="589" actId="1076"/>
          <ac:spMkLst>
            <pc:docMk/>
            <pc:sldMk cId="2308641616" sldId="1603"/>
            <ac:spMk id="45" creationId="{E5C182DA-053E-427F-A9B6-0CA2FBD60950}"/>
          </ac:spMkLst>
        </pc:spChg>
        <pc:spChg chg="mod">
          <ac:chgData name="Bram van den Klinkenberg" userId="bbf7efee-6d97-425c-af5c-39f9c18aaee2" providerId="ADAL" clId="{D255DE74-1095-4043-A78B-5526100E4BA8}" dt="2019-01-18T15:40:50.779" v="537" actId="27636"/>
          <ac:spMkLst>
            <pc:docMk/>
            <pc:sldMk cId="2308641616" sldId="1603"/>
            <ac:spMk id="47" creationId="{35A03DEB-DFE0-4967-B2A8-544EAE6DC9C5}"/>
          </ac:spMkLst>
        </pc:spChg>
        <pc:spChg chg="del">
          <ac:chgData name="Bram van den Klinkenberg" userId="bbf7efee-6d97-425c-af5c-39f9c18aaee2" providerId="ADAL" clId="{D255DE74-1095-4043-A78B-5526100E4BA8}" dt="2019-01-18T15:44:31.366" v="584" actId="478"/>
          <ac:spMkLst>
            <pc:docMk/>
            <pc:sldMk cId="2308641616" sldId="1603"/>
            <ac:spMk id="48" creationId="{8640A3D8-14BF-425F-AA96-60AC638ACD43}"/>
          </ac:spMkLst>
        </pc:spChg>
        <pc:spChg chg="mod">
          <ac:chgData name="Bram van den Klinkenberg" userId="bbf7efee-6d97-425c-af5c-39f9c18aaee2" providerId="ADAL" clId="{D255DE74-1095-4043-A78B-5526100E4BA8}" dt="2019-01-18T15:43:42.937" v="582" actId="1076"/>
          <ac:spMkLst>
            <pc:docMk/>
            <pc:sldMk cId="2308641616" sldId="1603"/>
            <ac:spMk id="49" creationId="{800BCF71-772A-4B2E-8D92-AA78E9CA0027}"/>
          </ac:spMkLst>
        </pc:spChg>
        <pc:picChg chg="mod">
          <ac:chgData name="Bram van den Klinkenberg" userId="bbf7efee-6d97-425c-af5c-39f9c18aaee2" providerId="ADAL" clId="{D255DE74-1095-4043-A78B-5526100E4BA8}" dt="2019-01-18T15:40:29.190" v="534" actId="14100"/>
          <ac:picMkLst>
            <pc:docMk/>
            <pc:sldMk cId="2308641616" sldId="1603"/>
            <ac:picMk id="72" creationId="{7FDA82E0-CEFB-49AC-8D69-F813197D44C1}"/>
          </ac:picMkLst>
        </pc:picChg>
        <pc:picChg chg="mod">
          <ac:chgData name="Bram van den Klinkenberg" userId="bbf7efee-6d97-425c-af5c-39f9c18aaee2" providerId="ADAL" clId="{D255DE74-1095-4043-A78B-5526100E4BA8}" dt="2019-01-18T15:39:11.662" v="515" actId="14100"/>
          <ac:picMkLst>
            <pc:docMk/>
            <pc:sldMk cId="2308641616" sldId="1603"/>
            <ac:picMk id="74" creationId="{739C35BF-A9B6-4614-A14F-D9199483EBD4}"/>
          </ac:picMkLst>
        </pc:picChg>
        <pc:picChg chg="mod">
          <ac:chgData name="Bram van den Klinkenberg" userId="bbf7efee-6d97-425c-af5c-39f9c18aaee2" providerId="ADAL" clId="{D255DE74-1095-4043-A78B-5526100E4BA8}" dt="2019-01-18T15:42:59.823" v="572" actId="1076"/>
          <ac:picMkLst>
            <pc:docMk/>
            <pc:sldMk cId="2308641616" sldId="1603"/>
            <ac:picMk id="75" creationId="{41A959B9-DA95-40AB-8E1A-3F1AA203F43B}"/>
          </ac:picMkLst>
        </pc:picChg>
        <pc:picChg chg="mod">
          <ac:chgData name="Bram van den Klinkenberg" userId="bbf7efee-6d97-425c-af5c-39f9c18aaee2" providerId="ADAL" clId="{D255DE74-1095-4043-A78B-5526100E4BA8}" dt="2019-01-18T15:39:11.662" v="515" actId="14100"/>
          <ac:picMkLst>
            <pc:docMk/>
            <pc:sldMk cId="2308641616" sldId="1603"/>
            <ac:picMk id="77" creationId="{E8CD147A-3C61-4597-BD5A-53B4C1E8B28C}"/>
          </ac:picMkLst>
        </pc:picChg>
        <pc:picChg chg="del mod">
          <ac:chgData name="Bram van den Klinkenberg" userId="bbf7efee-6d97-425c-af5c-39f9c18aaee2" providerId="ADAL" clId="{D255DE74-1095-4043-A78B-5526100E4BA8}" dt="2019-01-24T20:23:00.852" v="3793" actId="478"/>
          <ac:picMkLst>
            <pc:docMk/>
            <pc:sldMk cId="2308641616" sldId="1603"/>
            <ac:picMk id="1026" creationId="{38076DD0-EA6D-425C-8290-EA05534457A6}"/>
          </ac:picMkLst>
        </pc:picChg>
      </pc:sldChg>
      <pc:sldChg chg="addSp delSp modSp">
        <pc:chgData name="Bram van den Klinkenberg" userId="bbf7efee-6d97-425c-af5c-39f9c18aaee2" providerId="ADAL" clId="{D255DE74-1095-4043-A78B-5526100E4BA8}" dt="2019-01-18T15:47:20.538" v="609" actId="122"/>
        <pc:sldMkLst>
          <pc:docMk/>
          <pc:sldMk cId="1790701730" sldId="1619"/>
        </pc:sldMkLst>
        <pc:spChg chg="mod">
          <ac:chgData name="Bram van den Klinkenberg" userId="bbf7efee-6d97-425c-af5c-39f9c18aaee2" providerId="ADAL" clId="{D255DE74-1095-4043-A78B-5526100E4BA8}" dt="2019-01-18T15:47:20.538" v="609" actId="122"/>
          <ac:spMkLst>
            <pc:docMk/>
            <pc:sldMk cId="1790701730" sldId="1619"/>
            <ac:spMk id="4" creationId="{00000000-0000-0000-0000-000000000000}"/>
          </ac:spMkLst>
        </pc:spChg>
        <pc:picChg chg="add mod">
          <ac:chgData name="Bram van den Klinkenberg" userId="bbf7efee-6d97-425c-af5c-39f9c18aaee2" providerId="ADAL" clId="{D255DE74-1095-4043-A78B-5526100E4BA8}" dt="2019-01-18T15:46:36.731" v="608" actId="1076"/>
          <ac:picMkLst>
            <pc:docMk/>
            <pc:sldMk cId="1790701730" sldId="1619"/>
            <ac:picMk id="2" creationId="{341005C6-0A8D-458F-9EE8-E2CA3D18170D}"/>
          </ac:picMkLst>
        </pc:picChg>
        <pc:picChg chg="add del">
          <ac:chgData name="Bram van den Klinkenberg" userId="bbf7efee-6d97-425c-af5c-39f9c18aaee2" providerId="ADAL" clId="{D255DE74-1095-4043-A78B-5526100E4BA8}" dt="2019-01-18T15:46:25.795" v="604"/>
          <ac:picMkLst>
            <pc:docMk/>
            <pc:sldMk cId="1790701730" sldId="1619"/>
            <ac:picMk id="3" creationId="{702B8D26-34AB-468F-87FC-C7E05293BD4D}"/>
          </ac:picMkLst>
        </pc:picChg>
      </pc:sldChg>
      <pc:sldChg chg="addSp modSp ord modAnim">
        <pc:chgData name="Bram van den Klinkenberg" userId="bbf7efee-6d97-425c-af5c-39f9c18aaee2" providerId="ADAL" clId="{D255DE74-1095-4043-A78B-5526100E4BA8}" dt="2019-01-24T23:27:36.622" v="3835" actId="20577"/>
        <pc:sldMkLst>
          <pc:docMk/>
          <pc:sldMk cId="3335167248" sldId="1623"/>
        </pc:sldMkLst>
        <pc:spChg chg="add mod">
          <ac:chgData name="Bram van den Klinkenberg" userId="bbf7efee-6d97-425c-af5c-39f9c18aaee2" providerId="ADAL" clId="{D255DE74-1095-4043-A78B-5526100E4BA8}" dt="2019-01-24T23:27:36.622" v="3835" actId="20577"/>
          <ac:spMkLst>
            <pc:docMk/>
            <pc:sldMk cId="3335167248" sldId="1623"/>
            <ac:spMk id="4" creationId="{9A0CC385-277E-493A-8110-360F68F9682A}"/>
          </ac:spMkLst>
        </pc:spChg>
        <pc:spChg chg="mod">
          <ac:chgData name="Bram van den Klinkenberg" userId="bbf7efee-6d97-425c-af5c-39f9c18aaee2" providerId="ADAL" clId="{D255DE74-1095-4043-A78B-5526100E4BA8}" dt="2019-01-21T14:30:49.667" v="2252" actId="6549"/>
          <ac:spMkLst>
            <pc:docMk/>
            <pc:sldMk cId="3335167248" sldId="1623"/>
            <ac:spMk id="11" creationId="{4551E4E9-7022-4C60-A5DB-D7E98CFC5EE4}"/>
          </ac:spMkLst>
        </pc:spChg>
      </pc:sldChg>
      <pc:sldChg chg="addSp delSp modSp">
        <pc:chgData name="Bram van den Klinkenberg" userId="bbf7efee-6d97-425c-af5c-39f9c18aaee2" providerId="ADAL" clId="{D255DE74-1095-4043-A78B-5526100E4BA8}" dt="2019-01-21T11:10:47.075" v="1956" actId="1076"/>
        <pc:sldMkLst>
          <pc:docMk/>
          <pc:sldMk cId="2796836239" sldId="1629"/>
        </pc:sldMkLst>
        <pc:picChg chg="del">
          <ac:chgData name="Bram van den Klinkenberg" userId="bbf7efee-6d97-425c-af5c-39f9c18aaee2" providerId="ADAL" clId="{D255DE74-1095-4043-A78B-5526100E4BA8}" dt="2019-01-21T09:12:23.544" v="844" actId="478"/>
          <ac:picMkLst>
            <pc:docMk/>
            <pc:sldMk cId="2796836239" sldId="1629"/>
            <ac:picMk id="2" creationId="{EC3EB27B-14B4-4D7C-BE98-FAA248C927D4}"/>
          </ac:picMkLst>
        </pc:picChg>
        <pc:picChg chg="add del mod ord">
          <ac:chgData name="Bram van den Klinkenberg" userId="bbf7efee-6d97-425c-af5c-39f9c18aaee2" providerId="ADAL" clId="{D255DE74-1095-4043-A78B-5526100E4BA8}" dt="2019-01-21T11:10:36.912" v="1952" actId="478"/>
          <ac:picMkLst>
            <pc:docMk/>
            <pc:sldMk cId="2796836239" sldId="1629"/>
            <ac:picMk id="4" creationId="{D2510711-5234-4458-B854-6200E0F4654E}"/>
          </ac:picMkLst>
        </pc:picChg>
        <pc:picChg chg="add mod">
          <ac:chgData name="Bram van den Klinkenberg" userId="bbf7efee-6d97-425c-af5c-39f9c18aaee2" providerId="ADAL" clId="{D255DE74-1095-4043-A78B-5526100E4BA8}" dt="2019-01-21T11:10:47.075" v="1956" actId="1076"/>
          <ac:picMkLst>
            <pc:docMk/>
            <pc:sldMk cId="2796836239" sldId="1629"/>
            <ac:picMk id="5" creationId="{001C335F-E3C2-4B4F-9212-532780C98C8C}"/>
          </ac:picMkLst>
        </pc:picChg>
      </pc:sldChg>
      <pc:sldChg chg="modSp">
        <pc:chgData name="Bram van den Klinkenberg" userId="bbf7efee-6d97-425c-af5c-39f9c18aaee2" providerId="ADAL" clId="{D255DE74-1095-4043-A78B-5526100E4BA8}" dt="2019-01-21T09:49:04.787" v="915" actId="20577"/>
        <pc:sldMkLst>
          <pc:docMk/>
          <pc:sldMk cId="1473885270" sldId="1631"/>
        </pc:sldMkLst>
        <pc:spChg chg="mod">
          <ac:chgData name="Bram van den Klinkenberg" userId="bbf7efee-6d97-425c-af5c-39f9c18aaee2" providerId="ADAL" clId="{D255DE74-1095-4043-A78B-5526100E4BA8}" dt="2019-01-21T09:49:04.787" v="915" actId="20577"/>
          <ac:spMkLst>
            <pc:docMk/>
            <pc:sldMk cId="1473885270" sldId="1631"/>
            <ac:spMk id="6" creationId="{2AC5BC8B-2143-414A-B210-AE6955331299}"/>
          </ac:spMkLst>
        </pc:spChg>
      </pc:sldChg>
      <pc:sldChg chg="addSp delSp modSp">
        <pc:chgData name="Bram van den Klinkenberg" userId="bbf7efee-6d97-425c-af5c-39f9c18aaee2" providerId="ADAL" clId="{D255DE74-1095-4043-A78B-5526100E4BA8}" dt="2019-01-21T20:52:32.403" v="2649" actId="1076"/>
        <pc:sldMkLst>
          <pc:docMk/>
          <pc:sldMk cId="850645750" sldId="1635"/>
        </pc:sldMkLst>
        <pc:spChg chg="mod">
          <ac:chgData name="Bram van den Klinkenberg" userId="bbf7efee-6d97-425c-af5c-39f9c18aaee2" providerId="ADAL" clId="{D255DE74-1095-4043-A78B-5526100E4BA8}" dt="2019-01-21T20:52:17.731" v="2646" actId="20577"/>
          <ac:spMkLst>
            <pc:docMk/>
            <pc:sldMk cId="850645750" sldId="1635"/>
            <ac:spMk id="10" creationId="{17AD664F-ECF0-46FA-90A5-199B884C4D7D}"/>
          </ac:spMkLst>
        </pc:spChg>
        <pc:picChg chg="del">
          <ac:chgData name="Bram van den Klinkenberg" userId="bbf7efee-6d97-425c-af5c-39f9c18aaee2" providerId="ADAL" clId="{D255DE74-1095-4043-A78B-5526100E4BA8}" dt="2019-01-21T20:52:01.092" v="2620" actId="478"/>
          <ac:picMkLst>
            <pc:docMk/>
            <pc:sldMk cId="850645750" sldId="1635"/>
            <ac:picMk id="9" creationId="{94520415-3CFE-41AD-BF29-669B3D2E7A4D}"/>
          </ac:picMkLst>
        </pc:picChg>
        <pc:picChg chg="add mod">
          <ac:chgData name="Bram van den Klinkenberg" userId="bbf7efee-6d97-425c-af5c-39f9c18aaee2" providerId="ADAL" clId="{D255DE74-1095-4043-A78B-5526100E4BA8}" dt="2019-01-21T20:52:32.403" v="2649" actId="1076"/>
          <ac:picMkLst>
            <pc:docMk/>
            <pc:sldMk cId="850645750" sldId="1635"/>
            <ac:picMk id="3074" creationId="{1F748A87-1B4C-401D-82CE-D9F182D8F5A4}"/>
          </ac:picMkLst>
        </pc:picChg>
      </pc:sldChg>
      <pc:sldChg chg="modSp">
        <pc:chgData name="Bram van den Klinkenberg" userId="bbf7efee-6d97-425c-af5c-39f9c18aaee2" providerId="ADAL" clId="{D255DE74-1095-4043-A78B-5526100E4BA8}" dt="2019-01-21T22:20:14.449" v="3616" actId="20577"/>
        <pc:sldMkLst>
          <pc:docMk/>
          <pc:sldMk cId="3572015078" sldId="1637"/>
        </pc:sldMkLst>
        <pc:spChg chg="mod">
          <ac:chgData name="Bram van den Klinkenberg" userId="bbf7efee-6d97-425c-af5c-39f9c18aaee2" providerId="ADAL" clId="{D255DE74-1095-4043-A78B-5526100E4BA8}" dt="2019-01-21T22:20:14.449" v="3616" actId="20577"/>
          <ac:spMkLst>
            <pc:docMk/>
            <pc:sldMk cId="3572015078" sldId="1637"/>
            <ac:spMk id="6" creationId="{2AC5BC8B-2143-414A-B210-AE6955331299}"/>
          </ac:spMkLst>
        </pc:spChg>
      </pc:sldChg>
      <pc:sldChg chg="modSp add ord modAnim">
        <pc:chgData name="Bram van den Klinkenberg" userId="bbf7efee-6d97-425c-af5c-39f9c18aaee2" providerId="ADAL" clId="{D255DE74-1095-4043-A78B-5526100E4BA8}" dt="2019-01-22T15:35:02.590" v="3620"/>
        <pc:sldMkLst>
          <pc:docMk/>
          <pc:sldMk cId="938806370" sldId="1642"/>
        </pc:sldMkLst>
        <pc:spChg chg="mod">
          <ac:chgData name="Bram van den Klinkenberg" userId="bbf7efee-6d97-425c-af5c-39f9c18aaee2" providerId="ADAL" clId="{D255DE74-1095-4043-A78B-5526100E4BA8}" dt="2019-01-21T14:41:38.315" v="2278" actId="2710"/>
          <ac:spMkLst>
            <pc:docMk/>
            <pc:sldMk cId="938806370" sldId="1642"/>
            <ac:spMk id="4" creationId="{9A0CC385-277E-493A-8110-360F68F9682A}"/>
          </ac:spMkLst>
        </pc:spChg>
        <pc:spChg chg="mod">
          <ac:chgData name="Bram van den Klinkenberg" userId="bbf7efee-6d97-425c-af5c-39f9c18aaee2" providerId="ADAL" clId="{D255DE74-1095-4043-A78B-5526100E4BA8}" dt="2019-01-21T10:09:39.764" v="1023" actId="20577"/>
          <ac:spMkLst>
            <pc:docMk/>
            <pc:sldMk cId="938806370" sldId="1642"/>
            <ac:spMk id="11" creationId="{4551E4E9-7022-4C60-A5DB-D7E98CFC5EE4}"/>
          </ac:spMkLst>
        </pc:spChg>
      </pc:sldChg>
      <pc:sldChg chg="modSp add modAnim">
        <pc:chgData name="Bram van den Klinkenberg" userId="bbf7efee-6d97-425c-af5c-39f9c18aaee2" providerId="ADAL" clId="{D255DE74-1095-4043-A78B-5526100E4BA8}" dt="2019-01-22T19:47:26.600" v="3773"/>
        <pc:sldMkLst>
          <pc:docMk/>
          <pc:sldMk cId="273741501" sldId="1643"/>
        </pc:sldMkLst>
        <pc:spChg chg="mod">
          <ac:chgData name="Bram van den Klinkenberg" userId="bbf7efee-6d97-425c-af5c-39f9c18aaee2" providerId="ADAL" clId="{D255DE74-1095-4043-A78B-5526100E4BA8}" dt="2019-01-21T22:19:36.179" v="3596" actId="20577"/>
          <ac:spMkLst>
            <pc:docMk/>
            <pc:sldMk cId="273741501" sldId="1643"/>
            <ac:spMk id="4" creationId="{9A0CC385-277E-493A-8110-360F68F9682A}"/>
          </ac:spMkLst>
        </pc:spChg>
      </pc:sldChg>
      <pc:sldChg chg="modSp add ord modAnim">
        <pc:chgData name="Bram van den Klinkenberg" userId="bbf7efee-6d97-425c-af5c-39f9c18aaee2" providerId="ADAL" clId="{D255DE74-1095-4043-A78B-5526100E4BA8}" dt="2019-01-22T19:51:02.928" v="3792"/>
        <pc:sldMkLst>
          <pc:docMk/>
          <pc:sldMk cId="2681636844" sldId="1645"/>
        </pc:sldMkLst>
        <pc:spChg chg="mod">
          <ac:chgData name="Bram van den Klinkenberg" userId="bbf7efee-6d97-425c-af5c-39f9c18aaee2" providerId="ADAL" clId="{D255DE74-1095-4043-A78B-5526100E4BA8}" dt="2019-01-21T21:57:07.198" v="3569" actId="313"/>
          <ac:spMkLst>
            <pc:docMk/>
            <pc:sldMk cId="2681636844" sldId="1645"/>
            <ac:spMk id="4" creationId="{9A0CC385-277E-493A-8110-360F68F9682A}"/>
          </ac:spMkLst>
        </pc:spChg>
      </pc:sldChg>
      <pc:sldChg chg="addSp delSp modSp add">
        <pc:chgData name="Bram van den Klinkenberg" userId="bbf7efee-6d97-425c-af5c-39f9c18aaee2" providerId="ADAL" clId="{D255DE74-1095-4043-A78B-5526100E4BA8}" dt="2019-01-21T12:47:36.185" v="1975"/>
        <pc:sldMkLst>
          <pc:docMk/>
          <pc:sldMk cId="286701680" sldId="1649"/>
        </pc:sldMkLst>
        <pc:spChg chg="mod">
          <ac:chgData name="Bram van den Klinkenberg" userId="bbf7efee-6d97-425c-af5c-39f9c18aaee2" providerId="ADAL" clId="{D255DE74-1095-4043-A78B-5526100E4BA8}" dt="2019-01-21T12:47:36.185" v="1975"/>
          <ac:spMkLst>
            <pc:docMk/>
            <pc:sldMk cId="286701680" sldId="1649"/>
            <ac:spMk id="10" creationId="{17AD664F-ECF0-46FA-90A5-199B884C4D7D}"/>
          </ac:spMkLst>
        </pc:spChg>
        <pc:picChg chg="del mod">
          <ac:chgData name="Bram van den Klinkenberg" userId="bbf7efee-6d97-425c-af5c-39f9c18aaee2" providerId="ADAL" clId="{D255DE74-1095-4043-A78B-5526100E4BA8}" dt="2019-01-21T11:06:08.103" v="1948" actId="478"/>
          <ac:picMkLst>
            <pc:docMk/>
            <pc:sldMk cId="286701680" sldId="1649"/>
            <ac:picMk id="4" creationId="{75A24095-464C-4E2D-9AE2-5F46875834F1}"/>
          </ac:picMkLst>
        </pc:picChg>
        <pc:picChg chg="add del">
          <ac:chgData name="Bram van den Klinkenberg" userId="bbf7efee-6d97-425c-af5c-39f9c18aaee2" providerId="ADAL" clId="{D255DE74-1095-4043-A78B-5526100E4BA8}" dt="2019-01-21T11:10:39.403" v="1953"/>
          <ac:picMkLst>
            <pc:docMk/>
            <pc:sldMk cId="286701680" sldId="1649"/>
            <ac:picMk id="1026" creationId="{88DAD692-D860-4DC5-B578-7762FA2EEF23}"/>
          </ac:picMkLst>
        </pc:picChg>
        <pc:picChg chg="add mod">
          <ac:chgData name="Bram van den Klinkenberg" userId="bbf7efee-6d97-425c-af5c-39f9c18aaee2" providerId="ADAL" clId="{D255DE74-1095-4043-A78B-5526100E4BA8}" dt="2019-01-21T11:12:12.628" v="1963" actId="1076"/>
          <ac:picMkLst>
            <pc:docMk/>
            <pc:sldMk cId="286701680" sldId="1649"/>
            <ac:picMk id="1028" creationId="{8EB234F6-F021-4122-93AD-8456E94E3142}"/>
          </ac:picMkLst>
        </pc:picChg>
      </pc:sldChg>
      <pc:sldChg chg="addSp delSp modSp add">
        <pc:chgData name="Bram van den Klinkenberg" userId="bbf7efee-6d97-425c-af5c-39f9c18aaee2" providerId="ADAL" clId="{D255DE74-1095-4043-A78B-5526100E4BA8}" dt="2019-01-21T13:20:20.611" v="1996" actId="1076"/>
        <pc:sldMkLst>
          <pc:docMk/>
          <pc:sldMk cId="2506877379" sldId="1650"/>
        </pc:sldMkLst>
        <pc:spChg chg="mod">
          <ac:chgData name="Bram van den Klinkenberg" userId="bbf7efee-6d97-425c-af5c-39f9c18aaee2" providerId="ADAL" clId="{D255DE74-1095-4043-A78B-5526100E4BA8}" dt="2019-01-21T12:47:25.195" v="1974" actId="20577"/>
          <ac:spMkLst>
            <pc:docMk/>
            <pc:sldMk cId="2506877379" sldId="1650"/>
            <ac:spMk id="10" creationId="{17AD664F-ECF0-46FA-90A5-199B884C4D7D}"/>
          </ac:spMkLst>
        </pc:spChg>
        <pc:picChg chg="add del">
          <ac:chgData name="Bram van den Klinkenberg" userId="bbf7efee-6d97-425c-af5c-39f9c18aaee2" providerId="ADAL" clId="{D255DE74-1095-4043-A78B-5526100E4BA8}" dt="2019-01-21T13:20:10.893" v="1993"/>
          <ac:picMkLst>
            <pc:docMk/>
            <pc:sldMk cId="2506877379" sldId="1650"/>
            <ac:picMk id="2" creationId="{58227847-CA71-4173-9733-72EDB3A76A93}"/>
          </ac:picMkLst>
        </pc:picChg>
        <pc:picChg chg="add mod">
          <ac:chgData name="Bram van den Klinkenberg" userId="bbf7efee-6d97-425c-af5c-39f9c18aaee2" providerId="ADAL" clId="{D255DE74-1095-4043-A78B-5526100E4BA8}" dt="2019-01-21T13:20:20.611" v="1996" actId="1076"/>
          <ac:picMkLst>
            <pc:docMk/>
            <pc:sldMk cId="2506877379" sldId="1650"/>
            <ac:picMk id="3" creationId="{9C31BDDA-8ECE-41B3-812B-3EBA38BE387D}"/>
          </ac:picMkLst>
        </pc:picChg>
        <pc:picChg chg="del">
          <ac:chgData name="Bram van den Klinkenberg" userId="bbf7efee-6d97-425c-af5c-39f9c18aaee2" providerId="ADAL" clId="{D255DE74-1095-4043-A78B-5526100E4BA8}" dt="2019-01-21T13:19:33.159" v="1991" actId="478"/>
          <ac:picMkLst>
            <pc:docMk/>
            <pc:sldMk cId="2506877379" sldId="1650"/>
            <ac:picMk id="1028" creationId="{8EB234F6-F021-4122-93AD-8456E94E3142}"/>
          </ac:picMkLst>
        </pc:picChg>
      </pc:sldChg>
      <pc:sldChg chg="addSp delSp modSp add">
        <pc:chgData name="Bram van den Klinkenberg" userId="bbf7efee-6d97-425c-af5c-39f9c18aaee2" providerId="ADAL" clId="{D255DE74-1095-4043-A78B-5526100E4BA8}" dt="2019-01-21T13:19:17.753" v="1990"/>
        <pc:sldMkLst>
          <pc:docMk/>
          <pc:sldMk cId="3084794854" sldId="1651"/>
        </pc:sldMkLst>
        <pc:spChg chg="mod">
          <ac:chgData name="Bram van den Klinkenberg" userId="bbf7efee-6d97-425c-af5c-39f9c18aaee2" providerId="ADAL" clId="{D255DE74-1095-4043-A78B-5526100E4BA8}" dt="2019-01-21T13:12:42.751" v="1988" actId="6549"/>
          <ac:spMkLst>
            <pc:docMk/>
            <pc:sldMk cId="3084794854" sldId="1651"/>
            <ac:spMk id="10" creationId="{17AD664F-ECF0-46FA-90A5-199B884C4D7D}"/>
          </ac:spMkLst>
        </pc:spChg>
        <pc:picChg chg="add del">
          <ac:chgData name="Bram van den Klinkenberg" userId="bbf7efee-6d97-425c-af5c-39f9c18aaee2" providerId="ADAL" clId="{D255DE74-1095-4043-A78B-5526100E4BA8}" dt="2019-01-21T13:12:44.869" v="1989" actId="478"/>
          <ac:picMkLst>
            <pc:docMk/>
            <pc:sldMk cId="3084794854" sldId="1651"/>
            <ac:picMk id="2" creationId="{8D4042F5-32C6-4C4A-B9E5-438EB24CA792}"/>
          </ac:picMkLst>
        </pc:picChg>
        <pc:picChg chg="add">
          <ac:chgData name="Bram van den Klinkenberg" userId="bbf7efee-6d97-425c-af5c-39f9c18aaee2" providerId="ADAL" clId="{D255DE74-1095-4043-A78B-5526100E4BA8}" dt="2019-01-21T13:19:17.753" v="1990"/>
          <ac:picMkLst>
            <pc:docMk/>
            <pc:sldMk cId="3084794854" sldId="1651"/>
            <ac:picMk id="3" creationId="{C4684575-1415-4A4C-B45B-24A2D5F552B7}"/>
          </ac:picMkLst>
        </pc:picChg>
        <pc:picChg chg="del">
          <ac:chgData name="Bram van den Klinkenberg" userId="bbf7efee-6d97-425c-af5c-39f9c18aaee2" providerId="ADAL" clId="{D255DE74-1095-4043-A78B-5526100E4BA8}" dt="2019-01-21T13:11:59.823" v="1979" actId="478"/>
          <ac:picMkLst>
            <pc:docMk/>
            <pc:sldMk cId="3084794854" sldId="1651"/>
            <ac:picMk id="5" creationId="{001C335F-E3C2-4B4F-9212-532780C98C8C}"/>
          </ac:picMkLst>
        </pc:picChg>
      </pc:sldChg>
      <pc:sldChg chg="modSp add modAnim">
        <pc:chgData name="Bram van den Klinkenberg" userId="bbf7efee-6d97-425c-af5c-39f9c18aaee2" providerId="ADAL" clId="{D255DE74-1095-4043-A78B-5526100E4BA8}" dt="2019-01-22T19:42:18.208" v="3746"/>
        <pc:sldMkLst>
          <pc:docMk/>
          <pc:sldMk cId="3365305323" sldId="1653"/>
        </pc:sldMkLst>
        <pc:spChg chg="mod">
          <ac:chgData name="Bram van den Klinkenberg" userId="bbf7efee-6d97-425c-af5c-39f9c18aaee2" providerId="ADAL" clId="{D255DE74-1095-4043-A78B-5526100E4BA8}" dt="2019-01-21T20:59:18.045" v="2760" actId="20577"/>
          <ac:spMkLst>
            <pc:docMk/>
            <pc:sldMk cId="3365305323" sldId="1653"/>
            <ac:spMk id="4" creationId="{9A0CC385-277E-493A-8110-360F68F9682A}"/>
          </ac:spMkLst>
        </pc:spChg>
        <pc:spChg chg="mod">
          <ac:chgData name="Bram van den Klinkenberg" userId="bbf7efee-6d97-425c-af5c-39f9c18aaee2" providerId="ADAL" clId="{D255DE74-1095-4043-A78B-5526100E4BA8}" dt="2019-01-21T14:45:45.797" v="2285"/>
          <ac:spMkLst>
            <pc:docMk/>
            <pc:sldMk cId="3365305323" sldId="1653"/>
            <ac:spMk id="11" creationId="{4551E4E9-7022-4C60-A5DB-D7E98CFC5EE4}"/>
          </ac:spMkLst>
        </pc:spChg>
      </pc:sldChg>
      <pc:sldChg chg="addSp delSp modSp add">
        <pc:chgData name="Bram van den Klinkenberg" userId="bbf7efee-6d97-425c-af5c-39f9c18aaee2" providerId="ADAL" clId="{D255DE74-1095-4043-A78B-5526100E4BA8}" dt="2019-01-21T21:47:13.709" v="3339" actId="20577"/>
        <pc:sldMkLst>
          <pc:docMk/>
          <pc:sldMk cId="1179740353" sldId="1656"/>
        </pc:sldMkLst>
        <pc:spChg chg="mod">
          <ac:chgData name="Bram van den Klinkenberg" userId="bbf7efee-6d97-425c-af5c-39f9c18aaee2" providerId="ADAL" clId="{D255DE74-1095-4043-A78B-5526100E4BA8}" dt="2019-01-21T21:15:28.528" v="2922" actId="255"/>
          <ac:spMkLst>
            <pc:docMk/>
            <pc:sldMk cId="1179740353" sldId="1656"/>
            <ac:spMk id="3" creationId="{17FC0A2B-3A89-43D8-ADB7-809134B17F96}"/>
          </ac:spMkLst>
        </pc:spChg>
        <pc:spChg chg="del">
          <ac:chgData name="Bram van den Klinkenberg" userId="bbf7efee-6d97-425c-af5c-39f9c18aaee2" providerId="ADAL" clId="{D255DE74-1095-4043-A78B-5526100E4BA8}" dt="2019-01-21T21:15:05.481" v="2919" actId="478"/>
          <ac:spMkLst>
            <pc:docMk/>
            <pc:sldMk cId="1179740353" sldId="1656"/>
            <ac:spMk id="47" creationId="{35A03DEB-DFE0-4967-B2A8-544EAE6DC9C5}"/>
          </ac:spMkLst>
        </pc:spChg>
        <pc:spChg chg="del mod">
          <ac:chgData name="Bram van den Klinkenberg" userId="bbf7efee-6d97-425c-af5c-39f9c18aaee2" providerId="ADAL" clId="{D255DE74-1095-4043-A78B-5526100E4BA8}" dt="2019-01-21T21:15:16.478" v="2921" actId="478"/>
          <ac:spMkLst>
            <pc:docMk/>
            <pc:sldMk cId="1179740353" sldId="1656"/>
            <ac:spMk id="71" creationId="{4FA017CC-5DD3-4069-B64E-9E52DC4B1379}"/>
          </ac:spMkLst>
        </pc:spChg>
        <pc:graphicFrameChg chg="add del mod modGraphic">
          <ac:chgData name="Bram van den Klinkenberg" userId="bbf7efee-6d97-425c-af5c-39f9c18aaee2" providerId="ADAL" clId="{D255DE74-1095-4043-A78B-5526100E4BA8}" dt="2019-01-21T21:17:52.684" v="2977" actId="478"/>
          <ac:graphicFrameMkLst>
            <pc:docMk/>
            <pc:sldMk cId="1179740353" sldId="1656"/>
            <ac:graphicFrameMk id="2" creationId="{2DD01EA7-5212-4B86-BB6E-718225034A9B}"/>
          </ac:graphicFrameMkLst>
        </pc:graphicFrameChg>
        <pc:graphicFrameChg chg="add del mod modGraphic">
          <ac:chgData name="Bram van den Klinkenberg" userId="bbf7efee-6d97-425c-af5c-39f9c18aaee2" providerId="ADAL" clId="{D255DE74-1095-4043-A78B-5526100E4BA8}" dt="2019-01-21T21:18:46.754" v="2983" actId="3680"/>
          <ac:graphicFrameMkLst>
            <pc:docMk/>
            <pc:sldMk cId="1179740353" sldId="1656"/>
            <ac:graphicFrameMk id="4" creationId="{AE8F1E2E-0A3B-4A72-BCFB-949537B01851}"/>
          </ac:graphicFrameMkLst>
        </pc:graphicFrameChg>
        <pc:graphicFrameChg chg="add mod modGraphic">
          <ac:chgData name="Bram van den Klinkenberg" userId="bbf7efee-6d97-425c-af5c-39f9c18aaee2" providerId="ADAL" clId="{D255DE74-1095-4043-A78B-5526100E4BA8}" dt="2019-01-21T21:47:13.709" v="3339" actId="20577"/>
          <ac:graphicFrameMkLst>
            <pc:docMk/>
            <pc:sldMk cId="1179740353" sldId="1656"/>
            <ac:graphicFrameMk id="5" creationId="{746C4BEA-4FBA-4084-885F-ED4B9131492F}"/>
          </ac:graphicFrameMkLst>
        </pc:graphicFrameChg>
        <pc:picChg chg="del">
          <ac:chgData name="Bram van den Klinkenberg" userId="bbf7efee-6d97-425c-af5c-39f9c18aaee2" providerId="ADAL" clId="{D255DE74-1095-4043-A78B-5526100E4BA8}" dt="2019-01-21T21:14:56.876" v="2916" actId="478"/>
          <ac:picMkLst>
            <pc:docMk/>
            <pc:sldMk cId="1179740353" sldId="1656"/>
            <ac:picMk id="72" creationId="{7FDA82E0-CEFB-49AC-8D69-F813197D44C1}"/>
          </ac:picMkLst>
        </pc:picChg>
      </pc:sldChg>
      <pc:sldChg chg="modSp add modAnim">
        <pc:chgData name="Bram van den Klinkenberg" userId="bbf7efee-6d97-425c-af5c-39f9c18aaee2" providerId="ADAL" clId="{D255DE74-1095-4043-A78B-5526100E4BA8}" dt="2019-01-22T19:48:49.742" v="3775" actId="20577"/>
        <pc:sldMkLst>
          <pc:docMk/>
          <pc:sldMk cId="1988790774" sldId="1657"/>
        </pc:sldMkLst>
        <pc:spChg chg="mod">
          <ac:chgData name="Bram van den Klinkenberg" userId="bbf7efee-6d97-425c-af5c-39f9c18aaee2" providerId="ADAL" clId="{D255DE74-1095-4043-A78B-5526100E4BA8}" dt="2019-01-22T19:48:49.742" v="3775" actId="20577"/>
          <ac:spMkLst>
            <pc:docMk/>
            <pc:sldMk cId="1988790774" sldId="1657"/>
            <ac:spMk id="4" creationId="{9A0CC385-277E-493A-8110-360F68F9682A}"/>
          </ac:spMkLst>
        </pc:spChg>
      </pc:sldChg>
    </pc:docChg>
  </pc:docChgLst>
  <pc:docChgLst>
    <pc:chgData name="Johan Biere" userId="53ca9d5e-6512-4863-8ad9-273537c6553f" providerId="ADAL" clId="{B10E85A8-2AE9-4C64-B021-E2AD0A36D463}"/>
    <pc:docChg chg="undo custSel addSld delSld modSld sldOrd">
      <pc:chgData name="Johan Biere" userId="53ca9d5e-6512-4863-8ad9-273537c6553f" providerId="ADAL" clId="{B10E85A8-2AE9-4C64-B021-E2AD0A36D463}" dt="2019-01-04T14:33:19.103" v="452"/>
      <pc:docMkLst>
        <pc:docMk/>
      </pc:docMkLst>
      <pc:sldChg chg="modSp">
        <pc:chgData name="Johan Biere" userId="53ca9d5e-6512-4863-8ad9-273537c6553f" providerId="ADAL" clId="{B10E85A8-2AE9-4C64-B021-E2AD0A36D463}" dt="2019-01-04T14:14:33.836" v="43" actId="20577"/>
        <pc:sldMkLst>
          <pc:docMk/>
          <pc:sldMk cId="562270713" sldId="318"/>
        </pc:sldMkLst>
        <pc:spChg chg="mod">
          <ac:chgData name="Johan Biere" userId="53ca9d5e-6512-4863-8ad9-273537c6553f" providerId="ADAL" clId="{B10E85A8-2AE9-4C64-B021-E2AD0A36D463}" dt="2019-01-04T14:14:33.836" v="43" actId="20577"/>
          <ac:spMkLst>
            <pc:docMk/>
            <pc:sldMk cId="562270713" sldId="318"/>
            <ac:spMk id="4" creationId="{20A48331-6D3E-624A-BD84-E42139AF287D}"/>
          </ac:spMkLst>
        </pc:spChg>
        <pc:spChg chg="mod">
          <ac:chgData name="Johan Biere" userId="53ca9d5e-6512-4863-8ad9-273537c6553f" providerId="ADAL" clId="{B10E85A8-2AE9-4C64-B021-E2AD0A36D463}" dt="2019-01-04T14:14:26.270" v="38" actId="6549"/>
          <ac:spMkLst>
            <pc:docMk/>
            <pc:sldMk cId="562270713" sldId="318"/>
            <ac:spMk id="8" creationId="{AD669C02-4218-BF4C-BA0E-4209A9B90103}"/>
          </ac:spMkLst>
        </pc:spChg>
      </pc:sldChg>
      <pc:sldChg chg="delSp modSp">
        <pc:chgData name="Johan Biere" userId="53ca9d5e-6512-4863-8ad9-273537c6553f" providerId="ADAL" clId="{B10E85A8-2AE9-4C64-B021-E2AD0A36D463}" dt="2019-01-04T14:25:23.652" v="303" actId="20577"/>
        <pc:sldMkLst>
          <pc:docMk/>
          <pc:sldMk cId="1911107706" sldId="1602"/>
        </pc:sldMkLst>
        <pc:spChg chg="mod">
          <ac:chgData name="Johan Biere" userId="53ca9d5e-6512-4863-8ad9-273537c6553f" providerId="ADAL" clId="{B10E85A8-2AE9-4C64-B021-E2AD0A36D463}" dt="2019-01-04T14:14:38.630" v="44" actId="6549"/>
          <ac:spMkLst>
            <pc:docMk/>
            <pc:sldMk cId="1911107706" sldId="1602"/>
            <ac:spMk id="4" creationId="{00000000-0000-0000-0000-000000000000}"/>
          </ac:spMkLst>
        </pc:spChg>
        <pc:spChg chg="mod">
          <ac:chgData name="Johan Biere" userId="53ca9d5e-6512-4863-8ad9-273537c6553f" providerId="ADAL" clId="{B10E85A8-2AE9-4C64-B021-E2AD0A36D463}" dt="2019-01-04T14:25:23.652" v="303" actId="20577"/>
          <ac:spMkLst>
            <pc:docMk/>
            <pc:sldMk cId="1911107706" sldId="1602"/>
            <ac:spMk id="31" creationId="{00000000-0000-0000-0000-000000000000}"/>
          </ac:spMkLst>
        </pc:spChg>
        <pc:picChg chg="del mod">
          <ac:chgData name="Johan Biere" userId="53ca9d5e-6512-4863-8ad9-273537c6553f" providerId="ADAL" clId="{B10E85A8-2AE9-4C64-B021-E2AD0A36D463}" dt="2019-01-04T14:14:40.880" v="46" actId="478"/>
          <ac:picMkLst>
            <pc:docMk/>
            <pc:sldMk cId="1911107706" sldId="1602"/>
            <ac:picMk id="7" creationId="{1B23EE3C-1EF2-46C0-8650-0613B1A863D6}"/>
          </ac:picMkLst>
        </pc:picChg>
      </pc:sldChg>
      <pc:sldChg chg="modSp">
        <pc:chgData name="Johan Biere" userId="53ca9d5e-6512-4863-8ad9-273537c6553f" providerId="ADAL" clId="{B10E85A8-2AE9-4C64-B021-E2AD0A36D463}" dt="2019-01-04T14:29:08.789" v="365" actId="20577"/>
        <pc:sldMkLst>
          <pc:docMk/>
          <pc:sldMk cId="2308641616" sldId="1603"/>
        </pc:sldMkLst>
        <pc:spChg chg="mod">
          <ac:chgData name="Johan Biere" userId="53ca9d5e-6512-4863-8ad9-273537c6553f" providerId="ADAL" clId="{B10E85A8-2AE9-4C64-B021-E2AD0A36D463}" dt="2019-01-04T14:29:08.789" v="365" actId="20577"/>
          <ac:spMkLst>
            <pc:docMk/>
            <pc:sldMk cId="2308641616" sldId="1603"/>
            <ac:spMk id="3" creationId="{17FC0A2B-3A89-43D8-ADB7-809134B17F96}"/>
          </ac:spMkLst>
        </pc:spChg>
      </pc:sldChg>
      <pc:sldChg chg="modSp">
        <pc:chgData name="Johan Biere" userId="53ca9d5e-6512-4863-8ad9-273537c6553f" providerId="ADAL" clId="{B10E85A8-2AE9-4C64-B021-E2AD0A36D463}" dt="2019-01-04T14:30:06.521" v="412" actId="6549"/>
        <pc:sldMkLst>
          <pc:docMk/>
          <pc:sldMk cId="1790701730" sldId="1619"/>
        </pc:sldMkLst>
        <pc:spChg chg="mod">
          <ac:chgData name="Johan Biere" userId="53ca9d5e-6512-4863-8ad9-273537c6553f" providerId="ADAL" clId="{B10E85A8-2AE9-4C64-B021-E2AD0A36D463}" dt="2019-01-04T14:30:06.521" v="412" actId="6549"/>
          <ac:spMkLst>
            <pc:docMk/>
            <pc:sldMk cId="1790701730" sldId="1619"/>
            <ac:spMk id="4" creationId="{00000000-0000-0000-0000-000000000000}"/>
          </ac:spMkLst>
        </pc:spChg>
      </pc:sldChg>
      <pc:sldChg chg="modSp">
        <pc:chgData name="Johan Biere" userId="53ca9d5e-6512-4863-8ad9-273537c6553f" providerId="ADAL" clId="{B10E85A8-2AE9-4C64-B021-E2AD0A36D463}" dt="2019-01-04T14:16:31.460" v="65" actId="20577"/>
        <pc:sldMkLst>
          <pc:docMk/>
          <pc:sldMk cId="151953391" sldId="1622"/>
        </pc:sldMkLst>
        <pc:spChg chg="mod">
          <ac:chgData name="Johan Biere" userId="53ca9d5e-6512-4863-8ad9-273537c6553f" providerId="ADAL" clId="{B10E85A8-2AE9-4C64-B021-E2AD0A36D463}" dt="2019-01-04T14:16:31.460" v="65" actId="20577"/>
          <ac:spMkLst>
            <pc:docMk/>
            <pc:sldMk cId="151953391" sldId="1622"/>
            <ac:spMk id="2" creationId="{F408479B-8198-4738-9E46-D7D9DFBA739B}"/>
          </ac:spMkLst>
        </pc:spChg>
      </pc:sldChg>
      <pc:sldChg chg="add">
        <pc:chgData name="Johan Biere" userId="53ca9d5e-6512-4863-8ad9-273537c6553f" providerId="ADAL" clId="{B10E85A8-2AE9-4C64-B021-E2AD0A36D463}" dt="2019-01-04T14:30:59.704" v="436"/>
        <pc:sldMkLst>
          <pc:docMk/>
          <pc:sldMk cId="3335167248" sldId="1623"/>
        </pc:sldMkLst>
      </pc:sldChg>
      <pc:sldChg chg="modSp add">
        <pc:chgData name="Johan Biere" userId="53ca9d5e-6512-4863-8ad9-273537c6553f" providerId="ADAL" clId="{B10E85A8-2AE9-4C64-B021-E2AD0A36D463}" dt="2019-01-04T14:30:21.336" v="433" actId="20577"/>
        <pc:sldMkLst>
          <pc:docMk/>
          <pc:sldMk cId="2780771998" sldId="1626"/>
        </pc:sldMkLst>
        <pc:spChg chg="mod">
          <ac:chgData name="Johan Biere" userId="53ca9d5e-6512-4863-8ad9-273537c6553f" providerId="ADAL" clId="{B10E85A8-2AE9-4C64-B021-E2AD0A36D463}" dt="2019-01-04T14:30:21.336" v="433" actId="20577"/>
          <ac:spMkLst>
            <pc:docMk/>
            <pc:sldMk cId="2780771998" sldId="1626"/>
            <ac:spMk id="4" creationId="{00000000-0000-0000-0000-000000000000}"/>
          </ac:spMkLst>
        </pc:spChg>
      </pc:sldChg>
      <pc:sldChg chg="add">
        <pc:chgData name="Johan Biere" userId="53ca9d5e-6512-4863-8ad9-273537c6553f" providerId="ADAL" clId="{B10E85A8-2AE9-4C64-B021-E2AD0A36D463}" dt="2019-01-04T14:30:42.365" v="434"/>
        <pc:sldMkLst>
          <pc:docMk/>
          <pc:sldMk cId="2796836239" sldId="1629"/>
        </pc:sldMkLst>
      </pc:sldChg>
      <pc:sldChg chg="modSp add">
        <pc:chgData name="Johan Biere" userId="53ca9d5e-6512-4863-8ad9-273537c6553f" providerId="ADAL" clId="{B10E85A8-2AE9-4C64-B021-E2AD0A36D463}" dt="2019-01-04T14:32:01.906" v="445"/>
        <pc:sldMkLst>
          <pc:docMk/>
          <pc:sldMk cId="1473885270" sldId="1631"/>
        </pc:sldMkLst>
        <pc:spChg chg="mod">
          <ac:chgData name="Johan Biere" userId="53ca9d5e-6512-4863-8ad9-273537c6553f" providerId="ADAL" clId="{B10E85A8-2AE9-4C64-B021-E2AD0A36D463}" dt="2019-01-04T14:32:01.906" v="445"/>
          <ac:spMkLst>
            <pc:docMk/>
            <pc:sldMk cId="1473885270" sldId="1631"/>
            <ac:spMk id="6" creationId="{2AC5BC8B-2143-414A-B210-AE6955331299}"/>
          </ac:spMkLst>
        </pc:spChg>
      </pc:sldChg>
      <pc:sldChg chg="add">
        <pc:chgData name="Johan Biere" userId="53ca9d5e-6512-4863-8ad9-273537c6553f" providerId="ADAL" clId="{B10E85A8-2AE9-4C64-B021-E2AD0A36D463}" dt="2019-01-04T14:32:18.003" v="446"/>
        <pc:sldMkLst>
          <pc:docMk/>
          <pc:sldMk cId="850645750" sldId="1635"/>
        </pc:sldMkLst>
      </pc:sldChg>
      <pc:sldChg chg="modSp add">
        <pc:chgData name="Johan Biere" userId="53ca9d5e-6512-4863-8ad9-273537c6553f" providerId="ADAL" clId="{B10E85A8-2AE9-4C64-B021-E2AD0A36D463}" dt="2019-01-04T14:33:19.103" v="452"/>
        <pc:sldMkLst>
          <pc:docMk/>
          <pc:sldMk cId="3572015078" sldId="1637"/>
        </pc:sldMkLst>
        <pc:spChg chg="mod">
          <ac:chgData name="Johan Biere" userId="53ca9d5e-6512-4863-8ad9-273537c6553f" providerId="ADAL" clId="{B10E85A8-2AE9-4C64-B021-E2AD0A36D463}" dt="2019-01-04T14:33:19.103" v="452"/>
          <ac:spMkLst>
            <pc:docMk/>
            <pc:sldMk cId="3572015078" sldId="1637"/>
            <ac:spMk id="6" creationId="{2AC5BC8B-2143-414A-B210-AE6955331299}"/>
          </ac:spMkLst>
        </pc:spChg>
      </pc:sldChg>
      <pc:sldMasterChg chg="delSldLayout">
        <pc:chgData name="Johan Biere" userId="53ca9d5e-6512-4863-8ad9-273537c6553f" providerId="ADAL" clId="{B10E85A8-2AE9-4C64-B021-E2AD0A36D463}" dt="2019-01-04T14:28:29.565" v="338" actId="2696"/>
        <pc:sldMasterMkLst>
          <pc:docMk/>
          <pc:sldMasterMk cId="2800296721" sldId="2147483660"/>
        </pc:sldMasterMkLst>
      </pc:sldMasterChg>
    </pc:docChg>
  </pc:docChgLst>
  <pc:docChgLst>
    <pc:chgData name="Johan Biere" userId="53ca9d5e-6512-4863-8ad9-273537c6553f" providerId="ADAL" clId="{87E2EC44-2BB6-4FCD-9D66-FC653C94E011}"/>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C9D365-6D27-4FC3-89C6-6D47853E1293}"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nl-NL"/>
        </a:p>
      </dgm:t>
    </dgm:pt>
    <dgm:pt modelId="{17991857-AB34-4472-975D-5AD2873765D0}">
      <dgm:prSet phldrT="[Text]" custT="1"/>
      <dgm:spPr>
        <a:solidFill>
          <a:srgbClr val="2BB8BF"/>
        </a:solidFill>
      </dgm:spPr>
      <dgm:t>
        <a:bodyPr/>
        <a:lstStyle/>
        <a:p>
          <a:r>
            <a:rPr lang="nl-NL" sz="2400" err="1"/>
            <a:t>Create</a:t>
          </a:r>
          <a:r>
            <a:rPr lang="nl-NL" sz="2400"/>
            <a:t> Docker Image</a:t>
          </a:r>
        </a:p>
      </dgm:t>
    </dgm:pt>
    <dgm:pt modelId="{692E20FD-190D-4E90-9245-A85610E7DF05}" type="parTrans" cxnId="{FB26C404-B9AD-4B54-BCEF-0CFECE309C01}">
      <dgm:prSet/>
      <dgm:spPr/>
      <dgm:t>
        <a:bodyPr/>
        <a:lstStyle/>
        <a:p>
          <a:endParaRPr lang="nl-NL"/>
        </a:p>
      </dgm:t>
    </dgm:pt>
    <dgm:pt modelId="{77056CA2-26D8-4DCE-9974-9F22EFC30916}" type="sibTrans" cxnId="{FB26C404-B9AD-4B54-BCEF-0CFECE309C01}">
      <dgm:prSet/>
      <dgm:spPr/>
      <dgm:t>
        <a:bodyPr/>
        <a:lstStyle/>
        <a:p>
          <a:endParaRPr lang="nl-NL"/>
        </a:p>
      </dgm:t>
    </dgm:pt>
    <dgm:pt modelId="{D0CF20DE-7FF9-4F73-AC40-4EB28E8FA2D5}">
      <dgm:prSet phldrT="[Text]" custT="1"/>
      <dgm:spPr>
        <a:solidFill>
          <a:srgbClr val="2F3582"/>
        </a:solidFill>
      </dgm:spPr>
      <dgm:t>
        <a:bodyPr/>
        <a:lstStyle/>
        <a:p>
          <a:r>
            <a:rPr lang="en-US" sz="2400"/>
            <a:t>Push Docker Images to registry</a:t>
          </a:r>
          <a:endParaRPr lang="nl-NL" sz="2400"/>
        </a:p>
      </dgm:t>
    </dgm:pt>
    <dgm:pt modelId="{B06BB78D-97E9-4C27-8DED-83AE9377A558}" type="parTrans" cxnId="{B9209065-C7C2-49D5-9DF2-EB11298F438D}">
      <dgm:prSet/>
      <dgm:spPr/>
      <dgm:t>
        <a:bodyPr/>
        <a:lstStyle/>
        <a:p>
          <a:endParaRPr lang="nl-NL"/>
        </a:p>
      </dgm:t>
    </dgm:pt>
    <dgm:pt modelId="{08643D0F-AEA0-43EA-A1E3-7520F43FA748}" type="sibTrans" cxnId="{B9209065-C7C2-49D5-9DF2-EB11298F438D}">
      <dgm:prSet/>
      <dgm:spPr/>
      <dgm:t>
        <a:bodyPr/>
        <a:lstStyle/>
        <a:p>
          <a:endParaRPr lang="nl-NL"/>
        </a:p>
      </dgm:t>
    </dgm:pt>
    <dgm:pt modelId="{A49FD993-390C-45F4-8615-9C29CD58C303}">
      <dgm:prSet phldrT="[Text]" custT="1"/>
      <dgm:spPr/>
      <dgm:t>
        <a:bodyPr/>
        <a:lstStyle/>
        <a:p>
          <a:r>
            <a:rPr lang="nl-NL" sz="2400" err="1"/>
            <a:t>Apply</a:t>
          </a:r>
          <a:r>
            <a:rPr lang="nl-NL" sz="2400"/>
            <a:t> </a:t>
          </a:r>
          <a:r>
            <a:rPr lang="nl-NL" sz="2400" err="1"/>
            <a:t>deployments</a:t>
          </a:r>
          <a:r>
            <a:rPr lang="nl-NL" sz="2400"/>
            <a:t> (CI/CD) </a:t>
          </a:r>
        </a:p>
      </dgm:t>
    </dgm:pt>
    <dgm:pt modelId="{7E0D33C9-C731-4642-A53B-5B8B83243D3E}" type="parTrans" cxnId="{47305718-1640-483C-BB6B-1A847D0F2F89}">
      <dgm:prSet/>
      <dgm:spPr/>
      <dgm:t>
        <a:bodyPr/>
        <a:lstStyle/>
        <a:p>
          <a:endParaRPr lang="nl-NL"/>
        </a:p>
      </dgm:t>
    </dgm:pt>
    <dgm:pt modelId="{7283C349-D9CD-4792-879E-E2AFB38AB85C}" type="sibTrans" cxnId="{47305718-1640-483C-BB6B-1A847D0F2F89}">
      <dgm:prSet/>
      <dgm:spPr/>
      <dgm:t>
        <a:bodyPr/>
        <a:lstStyle/>
        <a:p>
          <a:endParaRPr lang="nl-NL"/>
        </a:p>
      </dgm:t>
    </dgm:pt>
    <dgm:pt modelId="{BBD3BD17-5798-4219-9DFD-353A06462F3F}" type="pres">
      <dgm:prSet presAssocID="{C9C9D365-6D27-4FC3-89C6-6D47853E1293}" presName="Name0" presStyleCnt="0">
        <dgm:presLayoutVars>
          <dgm:chMax val="7"/>
          <dgm:chPref val="7"/>
          <dgm:dir/>
        </dgm:presLayoutVars>
      </dgm:prSet>
      <dgm:spPr/>
    </dgm:pt>
    <dgm:pt modelId="{C9C1BFF0-9367-4228-A7D9-A140F1DAAD60}" type="pres">
      <dgm:prSet presAssocID="{C9C9D365-6D27-4FC3-89C6-6D47853E1293}" presName="Name1" presStyleCnt="0"/>
      <dgm:spPr/>
    </dgm:pt>
    <dgm:pt modelId="{A0F26A8D-AC42-4DBD-8B00-61FF238F5DA9}" type="pres">
      <dgm:prSet presAssocID="{C9C9D365-6D27-4FC3-89C6-6D47853E1293}" presName="cycle" presStyleCnt="0"/>
      <dgm:spPr/>
    </dgm:pt>
    <dgm:pt modelId="{BEA899AF-5869-4D32-8E45-D39F874F25D4}" type="pres">
      <dgm:prSet presAssocID="{C9C9D365-6D27-4FC3-89C6-6D47853E1293}" presName="srcNode" presStyleLbl="node1" presStyleIdx="0" presStyleCnt="3"/>
      <dgm:spPr/>
    </dgm:pt>
    <dgm:pt modelId="{BE738D9E-255D-4644-AAA9-491745E32191}" type="pres">
      <dgm:prSet presAssocID="{C9C9D365-6D27-4FC3-89C6-6D47853E1293}" presName="conn" presStyleLbl="parChTrans1D2" presStyleIdx="0" presStyleCnt="1"/>
      <dgm:spPr/>
    </dgm:pt>
    <dgm:pt modelId="{79ED11FF-FEC3-405C-A473-42E6E0515DFE}" type="pres">
      <dgm:prSet presAssocID="{C9C9D365-6D27-4FC3-89C6-6D47853E1293}" presName="extraNode" presStyleLbl="node1" presStyleIdx="0" presStyleCnt="3"/>
      <dgm:spPr/>
    </dgm:pt>
    <dgm:pt modelId="{4040EE06-AF2B-4278-9F6B-297259E51650}" type="pres">
      <dgm:prSet presAssocID="{C9C9D365-6D27-4FC3-89C6-6D47853E1293}" presName="dstNode" presStyleLbl="node1" presStyleIdx="0" presStyleCnt="3"/>
      <dgm:spPr/>
    </dgm:pt>
    <dgm:pt modelId="{8FDD1CFD-18E3-4AA0-BC73-6B5ED9CAC2B9}" type="pres">
      <dgm:prSet presAssocID="{17991857-AB34-4472-975D-5AD2873765D0}" presName="text_1" presStyleLbl="node1" presStyleIdx="0" presStyleCnt="3">
        <dgm:presLayoutVars>
          <dgm:bulletEnabled val="1"/>
        </dgm:presLayoutVars>
      </dgm:prSet>
      <dgm:spPr/>
    </dgm:pt>
    <dgm:pt modelId="{151AD3F7-60B9-4DFC-B38D-B9B818A70250}" type="pres">
      <dgm:prSet presAssocID="{17991857-AB34-4472-975D-5AD2873765D0}" presName="accent_1" presStyleCnt="0"/>
      <dgm:spPr/>
    </dgm:pt>
    <dgm:pt modelId="{E4497AD4-C3C9-4109-9F3F-3F3A7431F508}" type="pres">
      <dgm:prSet presAssocID="{17991857-AB34-4472-975D-5AD2873765D0}" presName="accentRepeatNode" presStyleLbl="solidFgAcc1" presStyleIdx="0" presStyleCnt="3" custLinFactNeighborY="-1866"/>
      <dgm:spPr/>
    </dgm:pt>
    <dgm:pt modelId="{B3F3CA71-5702-4CF3-ACD9-06EEB66B18F2}" type="pres">
      <dgm:prSet presAssocID="{D0CF20DE-7FF9-4F73-AC40-4EB28E8FA2D5}" presName="text_2" presStyleLbl="node1" presStyleIdx="1" presStyleCnt="3">
        <dgm:presLayoutVars>
          <dgm:bulletEnabled val="1"/>
        </dgm:presLayoutVars>
      </dgm:prSet>
      <dgm:spPr/>
    </dgm:pt>
    <dgm:pt modelId="{C80503D4-26B3-4D13-96FC-B4B468C4B395}" type="pres">
      <dgm:prSet presAssocID="{D0CF20DE-7FF9-4F73-AC40-4EB28E8FA2D5}" presName="accent_2" presStyleCnt="0"/>
      <dgm:spPr/>
    </dgm:pt>
    <dgm:pt modelId="{C40F84BB-B9F6-46D8-A9A8-7B2A2F0BFF09}" type="pres">
      <dgm:prSet presAssocID="{D0CF20DE-7FF9-4F73-AC40-4EB28E8FA2D5}" presName="accentRepeatNode" presStyleLbl="solidFgAcc1" presStyleIdx="1" presStyleCnt="3"/>
      <dgm:spPr/>
    </dgm:pt>
    <dgm:pt modelId="{3DFCD842-BE84-4744-949C-92C4C33ECAFD}" type="pres">
      <dgm:prSet presAssocID="{A49FD993-390C-45F4-8615-9C29CD58C303}" presName="text_3" presStyleLbl="node1" presStyleIdx="2" presStyleCnt="3">
        <dgm:presLayoutVars>
          <dgm:bulletEnabled val="1"/>
        </dgm:presLayoutVars>
      </dgm:prSet>
      <dgm:spPr/>
    </dgm:pt>
    <dgm:pt modelId="{5A1191AF-3B9B-4939-8A42-4775AF2F418F}" type="pres">
      <dgm:prSet presAssocID="{A49FD993-390C-45F4-8615-9C29CD58C303}" presName="accent_3" presStyleCnt="0"/>
      <dgm:spPr/>
    </dgm:pt>
    <dgm:pt modelId="{CAA4DA93-27AB-4189-A2A8-EF59A6C1F2A8}" type="pres">
      <dgm:prSet presAssocID="{A49FD993-390C-45F4-8615-9C29CD58C303}" presName="accentRepeatNode" presStyleLbl="solidFgAcc1" presStyleIdx="2" presStyleCnt="3"/>
      <dgm:spPr/>
    </dgm:pt>
  </dgm:ptLst>
  <dgm:cxnLst>
    <dgm:cxn modelId="{A1B8F700-3F46-43F5-BDF5-A4869B06B698}" type="presOf" srcId="{77056CA2-26D8-4DCE-9974-9F22EFC30916}" destId="{BE738D9E-255D-4644-AAA9-491745E32191}" srcOrd="0" destOrd="0" presId="urn:microsoft.com/office/officeart/2008/layout/VerticalCurvedList"/>
    <dgm:cxn modelId="{FB26C404-B9AD-4B54-BCEF-0CFECE309C01}" srcId="{C9C9D365-6D27-4FC3-89C6-6D47853E1293}" destId="{17991857-AB34-4472-975D-5AD2873765D0}" srcOrd="0" destOrd="0" parTransId="{692E20FD-190D-4E90-9245-A85610E7DF05}" sibTransId="{77056CA2-26D8-4DCE-9974-9F22EFC30916}"/>
    <dgm:cxn modelId="{47305718-1640-483C-BB6B-1A847D0F2F89}" srcId="{C9C9D365-6D27-4FC3-89C6-6D47853E1293}" destId="{A49FD993-390C-45F4-8615-9C29CD58C303}" srcOrd="2" destOrd="0" parTransId="{7E0D33C9-C731-4642-A53B-5B8B83243D3E}" sibTransId="{7283C349-D9CD-4792-879E-E2AFB38AB85C}"/>
    <dgm:cxn modelId="{B9209065-C7C2-49D5-9DF2-EB11298F438D}" srcId="{C9C9D365-6D27-4FC3-89C6-6D47853E1293}" destId="{D0CF20DE-7FF9-4F73-AC40-4EB28E8FA2D5}" srcOrd="1" destOrd="0" parTransId="{B06BB78D-97E9-4C27-8DED-83AE9377A558}" sibTransId="{08643D0F-AEA0-43EA-A1E3-7520F43FA748}"/>
    <dgm:cxn modelId="{FFBBAA59-A754-4A07-85F1-07E6C89AB91B}" type="presOf" srcId="{C9C9D365-6D27-4FC3-89C6-6D47853E1293}" destId="{BBD3BD17-5798-4219-9DFD-353A06462F3F}" srcOrd="0" destOrd="0" presId="urn:microsoft.com/office/officeart/2008/layout/VerticalCurvedList"/>
    <dgm:cxn modelId="{7C97F379-E8BD-4D38-8C33-51BA93414AC1}" type="presOf" srcId="{D0CF20DE-7FF9-4F73-AC40-4EB28E8FA2D5}" destId="{B3F3CA71-5702-4CF3-ACD9-06EEB66B18F2}" srcOrd="0" destOrd="0" presId="urn:microsoft.com/office/officeart/2008/layout/VerticalCurvedList"/>
    <dgm:cxn modelId="{2F4C99A5-E19E-4C60-B7FC-133AB57423DE}" type="presOf" srcId="{17991857-AB34-4472-975D-5AD2873765D0}" destId="{8FDD1CFD-18E3-4AA0-BC73-6B5ED9CAC2B9}" srcOrd="0" destOrd="0" presId="urn:microsoft.com/office/officeart/2008/layout/VerticalCurvedList"/>
    <dgm:cxn modelId="{D419CECB-9753-4D8A-B3F9-8A8EF40A21BF}" type="presOf" srcId="{A49FD993-390C-45F4-8615-9C29CD58C303}" destId="{3DFCD842-BE84-4744-949C-92C4C33ECAFD}" srcOrd="0" destOrd="0" presId="urn:microsoft.com/office/officeart/2008/layout/VerticalCurvedList"/>
    <dgm:cxn modelId="{EB349504-090A-424B-94AD-4DA92820BB46}" type="presParOf" srcId="{BBD3BD17-5798-4219-9DFD-353A06462F3F}" destId="{C9C1BFF0-9367-4228-A7D9-A140F1DAAD60}" srcOrd="0" destOrd="0" presId="urn:microsoft.com/office/officeart/2008/layout/VerticalCurvedList"/>
    <dgm:cxn modelId="{2724EB63-E9F7-4721-A53F-0CEDD597AADB}" type="presParOf" srcId="{C9C1BFF0-9367-4228-A7D9-A140F1DAAD60}" destId="{A0F26A8D-AC42-4DBD-8B00-61FF238F5DA9}" srcOrd="0" destOrd="0" presId="urn:microsoft.com/office/officeart/2008/layout/VerticalCurvedList"/>
    <dgm:cxn modelId="{BCCF27B1-B6C5-44BE-86A1-1CA24F71B722}" type="presParOf" srcId="{A0F26A8D-AC42-4DBD-8B00-61FF238F5DA9}" destId="{BEA899AF-5869-4D32-8E45-D39F874F25D4}" srcOrd="0" destOrd="0" presId="urn:microsoft.com/office/officeart/2008/layout/VerticalCurvedList"/>
    <dgm:cxn modelId="{D8F41980-1F6C-4E08-BC41-46E7C1AEC786}" type="presParOf" srcId="{A0F26A8D-AC42-4DBD-8B00-61FF238F5DA9}" destId="{BE738D9E-255D-4644-AAA9-491745E32191}" srcOrd="1" destOrd="0" presId="urn:microsoft.com/office/officeart/2008/layout/VerticalCurvedList"/>
    <dgm:cxn modelId="{BDCD00DA-964C-4689-9DED-9271C5082FEB}" type="presParOf" srcId="{A0F26A8D-AC42-4DBD-8B00-61FF238F5DA9}" destId="{79ED11FF-FEC3-405C-A473-42E6E0515DFE}" srcOrd="2" destOrd="0" presId="urn:microsoft.com/office/officeart/2008/layout/VerticalCurvedList"/>
    <dgm:cxn modelId="{D20F943F-64F1-4F5F-ABE8-98B1B7A5D4DA}" type="presParOf" srcId="{A0F26A8D-AC42-4DBD-8B00-61FF238F5DA9}" destId="{4040EE06-AF2B-4278-9F6B-297259E51650}" srcOrd="3" destOrd="0" presId="urn:microsoft.com/office/officeart/2008/layout/VerticalCurvedList"/>
    <dgm:cxn modelId="{F3872C0D-7BBA-4D71-B8A5-82D76C79A0AA}" type="presParOf" srcId="{C9C1BFF0-9367-4228-A7D9-A140F1DAAD60}" destId="{8FDD1CFD-18E3-4AA0-BC73-6B5ED9CAC2B9}" srcOrd="1" destOrd="0" presId="urn:microsoft.com/office/officeart/2008/layout/VerticalCurvedList"/>
    <dgm:cxn modelId="{723710B0-4C36-4559-8F7F-94EBE1160530}" type="presParOf" srcId="{C9C1BFF0-9367-4228-A7D9-A140F1DAAD60}" destId="{151AD3F7-60B9-4DFC-B38D-B9B818A70250}" srcOrd="2" destOrd="0" presId="urn:microsoft.com/office/officeart/2008/layout/VerticalCurvedList"/>
    <dgm:cxn modelId="{7C7A78B4-3E5A-4328-86CD-BE1A395BDFE8}" type="presParOf" srcId="{151AD3F7-60B9-4DFC-B38D-B9B818A70250}" destId="{E4497AD4-C3C9-4109-9F3F-3F3A7431F508}" srcOrd="0" destOrd="0" presId="urn:microsoft.com/office/officeart/2008/layout/VerticalCurvedList"/>
    <dgm:cxn modelId="{967D92B8-6853-4343-B7BB-130AE6E6944B}" type="presParOf" srcId="{C9C1BFF0-9367-4228-A7D9-A140F1DAAD60}" destId="{B3F3CA71-5702-4CF3-ACD9-06EEB66B18F2}" srcOrd="3" destOrd="0" presId="urn:microsoft.com/office/officeart/2008/layout/VerticalCurvedList"/>
    <dgm:cxn modelId="{7FAC266F-97F8-4E6D-93D3-1FB28B2AF6DB}" type="presParOf" srcId="{C9C1BFF0-9367-4228-A7D9-A140F1DAAD60}" destId="{C80503D4-26B3-4D13-96FC-B4B468C4B395}" srcOrd="4" destOrd="0" presId="urn:microsoft.com/office/officeart/2008/layout/VerticalCurvedList"/>
    <dgm:cxn modelId="{8B8E3D83-E515-4E2D-9EA8-CC1170FC920F}" type="presParOf" srcId="{C80503D4-26B3-4D13-96FC-B4B468C4B395}" destId="{C40F84BB-B9F6-46D8-A9A8-7B2A2F0BFF09}" srcOrd="0" destOrd="0" presId="urn:microsoft.com/office/officeart/2008/layout/VerticalCurvedList"/>
    <dgm:cxn modelId="{C7ED3AA0-88A0-436E-8CC0-1175A4AA41F2}" type="presParOf" srcId="{C9C1BFF0-9367-4228-A7D9-A140F1DAAD60}" destId="{3DFCD842-BE84-4744-949C-92C4C33ECAFD}" srcOrd="5" destOrd="0" presId="urn:microsoft.com/office/officeart/2008/layout/VerticalCurvedList"/>
    <dgm:cxn modelId="{C66C94D1-D03D-43B5-A4F8-F3F4EF5F8AB5}" type="presParOf" srcId="{C9C1BFF0-9367-4228-A7D9-A140F1DAAD60}" destId="{5A1191AF-3B9B-4939-8A42-4775AF2F418F}" srcOrd="6" destOrd="0" presId="urn:microsoft.com/office/officeart/2008/layout/VerticalCurvedList"/>
    <dgm:cxn modelId="{1013C6FB-FE0C-4B8D-91E1-9341CADFBBC2}" type="presParOf" srcId="{5A1191AF-3B9B-4939-8A42-4775AF2F418F}" destId="{CAA4DA93-27AB-4189-A2A8-EF59A6C1F2A8}"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738D9E-255D-4644-AAA9-491745E32191}">
      <dsp:nvSpPr>
        <dsp:cNvPr id="0" name=""/>
        <dsp:cNvSpPr/>
      </dsp:nvSpPr>
      <dsp:spPr>
        <a:xfrm>
          <a:off x="-6065239" y="-928282"/>
          <a:ext cx="7222161" cy="7222161"/>
        </a:xfrm>
        <a:prstGeom prst="blockArc">
          <a:avLst>
            <a:gd name="adj1" fmla="val 18900000"/>
            <a:gd name="adj2" fmla="val 2700000"/>
            <a:gd name="adj3" fmla="val 299"/>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DD1CFD-18E3-4AA0-BC73-6B5ED9CAC2B9}">
      <dsp:nvSpPr>
        <dsp:cNvPr id="0" name=""/>
        <dsp:cNvSpPr/>
      </dsp:nvSpPr>
      <dsp:spPr>
        <a:xfrm>
          <a:off x="744744" y="536559"/>
          <a:ext cx="5186455" cy="1073119"/>
        </a:xfrm>
        <a:prstGeom prst="rect">
          <a:avLst/>
        </a:prstGeom>
        <a:solidFill>
          <a:srgbClr val="2BB8B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1788" tIns="60960" rIns="60960" bIns="60960" numCol="1" spcCol="1270" anchor="ctr" anchorCtr="0">
          <a:noAutofit/>
        </a:bodyPr>
        <a:lstStyle/>
        <a:p>
          <a:pPr marL="0" lvl="0" indent="0" algn="l" defTabSz="1066800">
            <a:lnSpc>
              <a:spcPct val="90000"/>
            </a:lnSpc>
            <a:spcBef>
              <a:spcPct val="0"/>
            </a:spcBef>
            <a:spcAft>
              <a:spcPct val="35000"/>
            </a:spcAft>
            <a:buNone/>
          </a:pPr>
          <a:r>
            <a:rPr lang="nl-NL" sz="2400" kern="1200" err="1"/>
            <a:t>Create</a:t>
          </a:r>
          <a:r>
            <a:rPr lang="nl-NL" sz="2400" kern="1200"/>
            <a:t> Docker Image</a:t>
          </a:r>
        </a:p>
      </dsp:txBody>
      <dsp:txXfrm>
        <a:off x="744744" y="536559"/>
        <a:ext cx="5186455" cy="1073119"/>
      </dsp:txXfrm>
    </dsp:sp>
    <dsp:sp modelId="{E4497AD4-C3C9-4109-9F3F-3F3A7431F508}">
      <dsp:nvSpPr>
        <dsp:cNvPr id="0" name=""/>
        <dsp:cNvSpPr/>
      </dsp:nvSpPr>
      <dsp:spPr>
        <a:xfrm>
          <a:off x="74045" y="377389"/>
          <a:ext cx="1341399" cy="1341399"/>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F3CA71-5702-4CF3-ACD9-06EEB66B18F2}">
      <dsp:nvSpPr>
        <dsp:cNvPr id="0" name=""/>
        <dsp:cNvSpPr/>
      </dsp:nvSpPr>
      <dsp:spPr>
        <a:xfrm>
          <a:off x="1134823" y="2146238"/>
          <a:ext cx="4796376" cy="1073119"/>
        </a:xfrm>
        <a:prstGeom prst="rect">
          <a:avLst/>
        </a:prstGeom>
        <a:solidFill>
          <a:srgbClr val="2F358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1788"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a:t>Push Docker Images to registry</a:t>
          </a:r>
          <a:endParaRPr lang="nl-NL" sz="2400" kern="1200"/>
        </a:p>
      </dsp:txBody>
      <dsp:txXfrm>
        <a:off x="1134823" y="2146238"/>
        <a:ext cx="4796376" cy="1073119"/>
      </dsp:txXfrm>
    </dsp:sp>
    <dsp:sp modelId="{C40F84BB-B9F6-46D8-A9A8-7B2A2F0BFF09}">
      <dsp:nvSpPr>
        <dsp:cNvPr id="0" name=""/>
        <dsp:cNvSpPr/>
      </dsp:nvSpPr>
      <dsp:spPr>
        <a:xfrm>
          <a:off x="464124" y="2012098"/>
          <a:ext cx="1341399" cy="1341399"/>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DFCD842-BE84-4744-949C-92C4C33ECAFD}">
      <dsp:nvSpPr>
        <dsp:cNvPr id="0" name=""/>
        <dsp:cNvSpPr/>
      </dsp:nvSpPr>
      <dsp:spPr>
        <a:xfrm>
          <a:off x="744744" y="3755917"/>
          <a:ext cx="5186455" cy="10731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1788" tIns="60960" rIns="60960" bIns="60960" numCol="1" spcCol="1270" anchor="ctr" anchorCtr="0">
          <a:noAutofit/>
        </a:bodyPr>
        <a:lstStyle/>
        <a:p>
          <a:pPr marL="0" lvl="0" indent="0" algn="l" defTabSz="1066800">
            <a:lnSpc>
              <a:spcPct val="90000"/>
            </a:lnSpc>
            <a:spcBef>
              <a:spcPct val="0"/>
            </a:spcBef>
            <a:spcAft>
              <a:spcPct val="35000"/>
            </a:spcAft>
            <a:buNone/>
          </a:pPr>
          <a:r>
            <a:rPr lang="nl-NL" sz="2400" kern="1200" err="1"/>
            <a:t>Apply</a:t>
          </a:r>
          <a:r>
            <a:rPr lang="nl-NL" sz="2400" kern="1200"/>
            <a:t> </a:t>
          </a:r>
          <a:r>
            <a:rPr lang="nl-NL" sz="2400" kern="1200" err="1"/>
            <a:t>deployments</a:t>
          </a:r>
          <a:r>
            <a:rPr lang="nl-NL" sz="2400" kern="1200"/>
            <a:t> (CI/CD) </a:t>
          </a:r>
        </a:p>
      </dsp:txBody>
      <dsp:txXfrm>
        <a:off x="744744" y="3755917"/>
        <a:ext cx="5186455" cy="1073119"/>
      </dsp:txXfrm>
    </dsp:sp>
    <dsp:sp modelId="{CAA4DA93-27AB-4189-A2A8-EF59A6C1F2A8}">
      <dsp:nvSpPr>
        <dsp:cNvPr id="0" name=""/>
        <dsp:cNvSpPr/>
      </dsp:nvSpPr>
      <dsp:spPr>
        <a:xfrm>
          <a:off x="74045" y="3621777"/>
          <a:ext cx="1341399" cy="1341399"/>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296466-FE3C-4E4B-B8C1-5F469426F9D4}" type="datetimeFigureOut">
              <a:rPr lang="nl-NL" smtClean="0"/>
              <a:t>24-1-2019</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1F9594-D490-4CBB-92DB-41443718CE2E}" type="slidenum">
              <a:rPr lang="nl-NL" smtClean="0"/>
              <a:t>‹#›</a:t>
            </a:fld>
            <a:endParaRPr lang="nl-NL"/>
          </a:p>
        </p:txBody>
      </p:sp>
    </p:spTree>
    <p:extLst>
      <p:ext uri="{BB962C8B-B14F-4D97-AF65-F5344CB8AC3E}">
        <p14:creationId xmlns:p14="http://schemas.microsoft.com/office/powerpoint/2010/main" val="3246345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D1F9594-D490-4CBB-92DB-41443718CE2E}" type="slidenum">
              <a:rPr lang="nl-NL" smtClean="0"/>
              <a:t>2</a:t>
            </a:fld>
            <a:endParaRPr lang="nl-NL"/>
          </a:p>
        </p:txBody>
      </p:sp>
    </p:spTree>
    <p:extLst>
      <p:ext uri="{BB962C8B-B14F-4D97-AF65-F5344CB8AC3E}">
        <p14:creationId xmlns:p14="http://schemas.microsoft.com/office/powerpoint/2010/main" val="1472774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9192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1D1F9594-D490-4CBB-92DB-41443718CE2E}" type="slidenum">
              <a:rPr lang="nl-NL" smtClean="0"/>
              <a:t>24</a:t>
            </a:fld>
            <a:endParaRPr lang="nl-NL"/>
          </a:p>
        </p:txBody>
      </p:sp>
    </p:spTree>
    <p:extLst>
      <p:ext uri="{BB962C8B-B14F-4D97-AF65-F5344CB8AC3E}">
        <p14:creationId xmlns:p14="http://schemas.microsoft.com/office/powerpoint/2010/main" val="2904313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037059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PaaS allows you to avoid the expense and complexity of managing the underlying application infrastructure and middleware or the development tools and other resources. You manage the applications and services you develop, and the cloud service provider typically manages everything else.</a:t>
            </a:r>
            <a:endParaRPr lang="nl-NL" dirty="0"/>
          </a:p>
        </p:txBody>
      </p:sp>
      <p:sp>
        <p:nvSpPr>
          <p:cNvPr id="4" name="Slide Number Placeholder 3"/>
          <p:cNvSpPr>
            <a:spLocks noGrp="1"/>
          </p:cNvSpPr>
          <p:nvPr>
            <p:ph type="sldNum" sz="quarter" idx="5"/>
          </p:nvPr>
        </p:nvSpPr>
        <p:spPr/>
        <p:txBody>
          <a:bodyPr/>
          <a:lstStyle/>
          <a:p>
            <a:fld id="{1D1F9594-D490-4CBB-92DB-41443718CE2E}" type="slidenum">
              <a:rPr lang="nl-NL" smtClean="0"/>
              <a:t>5</a:t>
            </a:fld>
            <a:endParaRPr lang="nl-NL"/>
          </a:p>
        </p:txBody>
      </p:sp>
    </p:spTree>
    <p:extLst>
      <p:ext uri="{BB962C8B-B14F-4D97-AF65-F5344CB8AC3E}">
        <p14:creationId xmlns:p14="http://schemas.microsoft.com/office/powerpoint/2010/main" val="1729570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2941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306968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D1F9594-D490-4CBB-92DB-41443718CE2E}" type="slidenum">
              <a:rPr lang="nl-NL" smtClean="0"/>
              <a:t>9</a:t>
            </a:fld>
            <a:endParaRPr lang="nl-NL"/>
          </a:p>
        </p:txBody>
      </p:sp>
    </p:spTree>
    <p:extLst>
      <p:ext uri="{BB962C8B-B14F-4D97-AF65-F5344CB8AC3E}">
        <p14:creationId xmlns:p14="http://schemas.microsoft.com/office/powerpoint/2010/main" val="2021121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fld id="{1D1F9594-D490-4CBB-92DB-41443718CE2E}" type="slidenum">
              <a:rPr lang="nl-NL" smtClean="0"/>
              <a:t>10</a:t>
            </a:fld>
            <a:endParaRPr lang="nl-NL"/>
          </a:p>
        </p:txBody>
      </p:sp>
    </p:spTree>
    <p:extLst>
      <p:ext uri="{BB962C8B-B14F-4D97-AF65-F5344CB8AC3E}">
        <p14:creationId xmlns:p14="http://schemas.microsoft.com/office/powerpoint/2010/main" val="1573431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69526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1D1F9594-D490-4CBB-92DB-41443718CE2E}" type="slidenum">
              <a:rPr lang="nl-NL" smtClean="0"/>
              <a:t>16</a:t>
            </a:fld>
            <a:endParaRPr lang="nl-NL"/>
          </a:p>
        </p:txBody>
      </p:sp>
    </p:spTree>
    <p:extLst>
      <p:ext uri="{BB962C8B-B14F-4D97-AF65-F5344CB8AC3E}">
        <p14:creationId xmlns:p14="http://schemas.microsoft.com/office/powerpoint/2010/main" val="31020299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slide">
    <p:bg>
      <p:bgPr>
        <a:blipFill dpi="0" rotWithShape="1">
          <a:blip r:embed="rId2">
            <a:lum/>
          </a:blip>
          <a:srcRect/>
          <a:stretch>
            <a:fillRect l="27000" r="-1000"/>
          </a:stretch>
        </a:blipFill>
        <a:effectLst/>
      </p:bgPr>
    </p:bg>
    <p:spTree>
      <p:nvGrpSpPr>
        <p:cNvPr id="1" name=""/>
        <p:cNvGrpSpPr/>
        <p:nvPr/>
      </p:nvGrpSpPr>
      <p:grpSpPr>
        <a:xfrm>
          <a:off x="0" y="0"/>
          <a:ext cx="0" cy="0"/>
          <a:chOff x="0" y="0"/>
          <a:chExt cx="0" cy="0"/>
        </a:xfrm>
      </p:grpSpPr>
      <p:sp>
        <p:nvSpPr>
          <p:cNvPr id="12" name="Tijdelijke aanduiding voor tekst 8"/>
          <p:cNvSpPr>
            <a:spLocks noGrp="1"/>
          </p:cNvSpPr>
          <p:nvPr>
            <p:ph type="body" sz="quarter" idx="17" hasCustomPrompt="1"/>
          </p:nvPr>
        </p:nvSpPr>
        <p:spPr>
          <a:xfrm>
            <a:off x="768351" y="5753572"/>
            <a:ext cx="4364016" cy="573307"/>
          </a:xfrm>
          <a:prstGeom prst="rect">
            <a:avLst/>
          </a:prstGeom>
        </p:spPr>
        <p:txBody>
          <a:bodyPr lIns="0" tIns="0" rIns="0" bIns="0" anchor="ctr"/>
          <a:lstStyle>
            <a:lvl1pPr marL="0" indent="0">
              <a:buNone/>
              <a:defRPr cap="none" baseline="0">
                <a:solidFill>
                  <a:schemeClr val="bg1"/>
                </a:solidFill>
              </a:defRPr>
            </a:lvl1pPr>
          </a:lstStyle>
          <a:p>
            <a:pPr lvl="0"/>
            <a:r>
              <a:rPr lang="nl-NL"/>
              <a:t>Klik om een ondertitel te maken.</a:t>
            </a:r>
          </a:p>
        </p:txBody>
      </p:sp>
      <p:sp>
        <p:nvSpPr>
          <p:cNvPr id="16" name="Rechthoek 12"/>
          <p:cNvSpPr/>
          <p:nvPr userDrawn="1"/>
        </p:nvSpPr>
        <p:spPr>
          <a:xfrm>
            <a:off x="-1" y="-21168"/>
            <a:ext cx="12191999" cy="6879168"/>
          </a:xfrm>
          <a:custGeom>
            <a:avLst/>
            <a:gdLst>
              <a:gd name="connsiteX0" fmla="*/ 0 w 9143999"/>
              <a:gd name="connsiteY0" fmla="*/ 0 h 5143499"/>
              <a:gd name="connsiteX1" fmla="*/ 2850630 w 9143999"/>
              <a:gd name="connsiteY1" fmla="*/ 0 h 5143499"/>
              <a:gd name="connsiteX2" fmla="*/ 2850630 w 9143999"/>
              <a:gd name="connsiteY2" fmla="*/ 4199513 h 5143499"/>
              <a:gd name="connsiteX3" fmla="*/ 9143999 w 9143999"/>
              <a:gd name="connsiteY3" fmla="*/ 4199513 h 5143499"/>
              <a:gd name="connsiteX4" fmla="*/ 9143999 w 9143999"/>
              <a:gd name="connsiteY4" fmla="*/ 5143499 h 5143499"/>
              <a:gd name="connsiteX5" fmla="*/ 0 w 9143999"/>
              <a:gd name="connsiteY5" fmla="*/ 5143499 h 5143499"/>
              <a:gd name="connsiteX6" fmla="*/ 0 w 9143999"/>
              <a:gd name="connsiteY6" fmla="*/ 0 h 5143499"/>
              <a:gd name="connsiteX0" fmla="*/ 0 w 9143999"/>
              <a:gd name="connsiteY0" fmla="*/ 0 h 5143499"/>
              <a:gd name="connsiteX1" fmla="*/ 2850630 w 9143999"/>
              <a:gd name="connsiteY1" fmla="*/ 0 h 5143499"/>
              <a:gd name="connsiteX2" fmla="*/ 1897319 w 9143999"/>
              <a:gd name="connsiteY2" fmla="*/ 4238423 h 5143499"/>
              <a:gd name="connsiteX3" fmla="*/ 9143999 w 9143999"/>
              <a:gd name="connsiteY3" fmla="*/ 4199513 h 5143499"/>
              <a:gd name="connsiteX4" fmla="*/ 9143999 w 9143999"/>
              <a:gd name="connsiteY4" fmla="*/ 5143499 h 5143499"/>
              <a:gd name="connsiteX5" fmla="*/ 0 w 9143999"/>
              <a:gd name="connsiteY5" fmla="*/ 5143499 h 5143499"/>
              <a:gd name="connsiteX6" fmla="*/ 0 w 9143999"/>
              <a:gd name="connsiteY6" fmla="*/ 0 h 5143499"/>
              <a:gd name="connsiteX0" fmla="*/ 0 w 9143999"/>
              <a:gd name="connsiteY0" fmla="*/ 0 h 5143499"/>
              <a:gd name="connsiteX1" fmla="*/ 2850630 w 9143999"/>
              <a:gd name="connsiteY1" fmla="*/ 0 h 5143499"/>
              <a:gd name="connsiteX2" fmla="*/ 1793558 w 9143999"/>
              <a:gd name="connsiteY2" fmla="*/ 4212483 h 5143499"/>
              <a:gd name="connsiteX3" fmla="*/ 9143999 w 9143999"/>
              <a:gd name="connsiteY3" fmla="*/ 4199513 h 5143499"/>
              <a:gd name="connsiteX4" fmla="*/ 9143999 w 9143999"/>
              <a:gd name="connsiteY4" fmla="*/ 5143499 h 5143499"/>
              <a:gd name="connsiteX5" fmla="*/ 0 w 9143999"/>
              <a:gd name="connsiteY5" fmla="*/ 5143499 h 5143499"/>
              <a:gd name="connsiteX6" fmla="*/ 0 w 9143999"/>
              <a:gd name="connsiteY6" fmla="*/ 0 h 5143499"/>
              <a:gd name="connsiteX0" fmla="*/ 0 w 9143999"/>
              <a:gd name="connsiteY0" fmla="*/ 0 h 5143499"/>
              <a:gd name="connsiteX1" fmla="*/ 2850630 w 9143999"/>
              <a:gd name="connsiteY1" fmla="*/ 0 h 5143499"/>
              <a:gd name="connsiteX2" fmla="*/ 1300690 w 9143999"/>
              <a:gd name="connsiteY2" fmla="*/ 4238423 h 5143499"/>
              <a:gd name="connsiteX3" fmla="*/ 9143999 w 9143999"/>
              <a:gd name="connsiteY3" fmla="*/ 4199513 h 5143499"/>
              <a:gd name="connsiteX4" fmla="*/ 9143999 w 9143999"/>
              <a:gd name="connsiteY4" fmla="*/ 5143499 h 5143499"/>
              <a:gd name="connsiteX5" fmla="*/ 0 w 9143999"/>
              <a:gd name="connsiteY5" fmla="*/ 5143499 h 5143499"/>
              <a:gd name="connsiteX6" fmla="*/ 0 w 9143999"/>
              <a:gd name="connsiteY6" fmla="*/ 0 h 5143499"/>
              <a:gd name="connsiteX0" fmla="*/ 0 w 9143999"/>
              <a:gd name="connsiteY0" fmla="*/ 0 h 5143499"/>
              <a:gd name="connsiteX1" fmla="*/ 2850630 w 9143999"/>
              <a:gd name="connsiteY1" fmla="*/ 0 h 5143499"/>
              <a:gd name="connsiteX2" fmla="*/ 1561040 w 9143999"/>
              <a:gd name="connsiteY2" fmla="*/ 4206673 h 5143499"/>
              <a:gd name="connsiteX3" fmla="*/ 9143999 w 9143999"/>
              <a:gd name="connsiteY3" fmla="*/ 4199513 h 5143499"/>
              <a:gd name="connsiteX4" fmla="*/ 9143999 w 9143999"/>
              <a:gd name="connsiteY4" fmla="*/ 5143499 h 5143499"/>
              <a:gd name="connsiteX5" fmla="*/ 0 w 9143999"/>
              <a:gd name="connsiteY5" fmla="*/ 5143499 h 5143499"/>
              <a:gd name="connsiteX6" fmla="*/ 0 w 9143999"/>
              <a:gd name="connsiteY6" fmla="*/ 0 h 5143499"/>
              <a:gd name="connsiteX0" fmla="*/ 0 w 9143999"/>
              <a:gd name="connsiteY0" fmla="*/ 0 h 5143499"/>
              <a:gd name="connsiteX1" fmla="*/ 2850630 w 9143999"/>
              <a:gd name="connsiteY1" fmla="*/ 0 h 5143499"/>
              <a:gd name="connsiteX2" fmla="*/ 1561040 w 9143999"/>
              <a:gd name="connsiteY2" fmla="*/ 4206673 h 5143499"/>
              <a:gd name="connsiteX3" fmla="*/ 9134474 w 9143999"/>
              <a:gd name="connsiteY3" fmla="*/ 4263013 h 5143499"/>
              <a:gd name="connsiteX4" fmla="*/ 9143999 w 9143999"/>
              <a:gd name="connsiteY4" fmla="*/ 5143499 h 5143499"/>
              <a:gd name="connsiteX5" fmla="*/ 0 w 9143999"/>
              <a:gd name="connsiteY5" fmla="*/ 5143499 h 5143499"/>
              <a:gd name="connsiteX6" fmla="*/ 0 w 9143999"/>
              <a:gd name="connsiteY6" fmla="*/ 0 h 5143499"/>
              <a:gd name="connsiteX0" fmla="*/ 0 w 9143999"/>
              <a:gd name="connsiteY0" fmla="*/ 0 h 5143499"/>
              <a:gd name="connsiteX1" fmla="*/ 2850630 w 9143999"/>
              <a:gd name="connsiteY1" fmla="*/ 0 h 5143499"/>
              <a:gd name="connsiteX2" fmla="*/ 1561040 w 9143999"/>
              <a:gd name="connsiteY2" fmla="*/ 4206673 h 5143499"/>
              <a:gd name="connsiteX3" fmla="*/ 9143999 w 9143999"/>
              <a:gd name="connsiteY3" fmla="*/ 4202688 h 5143499"/>
              <a:gd name="connsiteX4" fmla="*/ 9143999 w 9143999"/>
              <a:gd name="connsiteY4" fmla="*/ 5143499 h 5143499"/>
              <a:gd name="connsiteX5" fmla="*/ 0 w 9143999"/>
              <a:gd name="connsiteY5" fmla="*/ 5143499 h 5143499"/>
              <a:gd name="connsiteX6" fmla="*/ 0 w 9143999"/>
              <a:gd name="connsiteY6" fmla="*/ 0 h 5143499"/>
              <a:gd name="connsiteX0" fmla="*/ 0 w 9143999"/>
              <a:gd name="connsiteY0" fmla="*/ 0 h 5143499"/>
              <a:gd name="connsiteX1" fmla="*/ 2856980 w 9143999"/>
              <a:gd name="connsiteY1" fmla="*/ 6350 h 5143499"/>
              <a:gd name="connsiteX2" fmla="*/ 1561040 w 9143999"/>
              <a:gd name="connsiteY2" fmla="*/ 4206673 h 5143499"/>
              <a:gd name="connsiteX3" fmla="*/ 9143999 w 9143999"/>
              <a:gd name="connsiteY3" fmla="*/ 4202688 h 5143499"/>
              <a:gd name="connsiteX4" fmla="*/ 9143999 w 9143999"/>
              <a:gd name="connsiteY4" fmla="*/ 5143499 h 5143499"/>
              <a:gd name="connsiteX5" fmla="*/ 0 w 9143999"/>
              <a:gd name="connsiteY5" fmla="*/ 5143499 h 5143499"/>
              <a:gd name="connsiteX6" fmla="*/ 0 w 9143999"/>
              <a:gd name="connsiteY6" fmla="*/ 0 h 5143499"/>
              <a:gd name="connsiteX0" fmla="*/ 0 w 9143999"/>
              <a:gd name="connsiteY0" fmla="*/ 0 h 5143499"/>
              <a:gd name="connsiteX1" fmla="*/ 2853805 w 9143999"/>
              <a:gd name="connsiteY1" fmla="*/ 3175 h 5143499"/>
              <a:gd name="connsiteX2" fmla="*/ 1561040 w 9143999"/>
              <a:gd name="connsiteY2" fmla="*/ 4206673 h 5143499"/>
              <a:gd name="connsiteX3" fmla="*/ 9143999 w 9143999"/>
              <a:gd name="connsiteY3" fmla="*/ 4202688 h 5143499"/>
              <a:gd name="connsiteX4" fmla="*/ 9143999 w 9143999"/>
              <a:gd name="connsiteY4" fmla="*/ 5143499 h 5143499"/>
              <a:gd name="connsiteX5" fmla="*/ 0 w 9143999"/>
              <a:gd name="connsiteY5" fmla="*/ 5143499 h 5143499"/>
              <a:gd name="connsiteX6" fmla="*/ 0 w 9143999"/>
              <a:gd name="connsiteY6" fmla="*/ 0 h 5143499"/>
              <a:gd name="connsiteX0" fmla="*/ 0 w 9143999"/>
              <a:gd name="connsiteY0" fmla="*/ 0 h 5143499"/>
              <a:gd name="connsiteX1" fmla="*/ 2853805 w 9143999"/>
              <a:gd name="connsiteY1" fmla="*/ 0 h 5143499"/>
              <a:gd name="connsiteX2" fmla="*/ 1561040 w 9143999"/>
              <a:gd name="connsiteY2" fmla="*/ 4206673 h 5143499"/>
              <a:gd name="connsiteX3" fmla="*/ 9143999 w 9143999"/>
              <a:gd name="connsiteY3" fmla="*/ 4202688 h 5143499"/>
              <a:gd name="connsiteX4" fmla="*/ 9143999 w 9143999"/>
              <a:gd name="connsiteY4" fmla="*/ 5143499 h 5143499"/>
              <a:gd name="connsiteX5" fmla="*/ 0 w 9143999"/>
              <a:gd name="connsiteY5" fmla="*/ 5143499 h 5143499"/>
              <a:gd name="connsiteX6" fmla="*/ 0 w 9143999"/>
              <a:gd name="connsiteY6" fmla="*/ 0 h 5143499"/>
              <a:gd name="connsiteX0" fmla="*/ 0 w 9143999"/>
              <a:gd name="connsiteY0" fmla="*/ 3175 h 5146674"/>
              <a:gd name="connsiteX1" fmla="*/ 2853805 w 9143999"/>
              <a:gd name="connsiteY1" fmla="*/ 0 h 5146674"/>
              <a:gd name="connsiteX2" fmla="*/ 1561040 w 9143999"/>
              <a:gd name="connsiteY2" fmla="*/ 4209848 h 5146674"/>
              <a:gd name="connsiteX3" fmla="*/ 9143999 w 9143999"/>
              <a:gd name="connsiteY3" fmla="*/ 4205863 h 5146674"/>
              <a:gd name="connsiteX4" fmla="*/ 9143999 w 9143999"/>
              <a:gd name="connsiteY4" fmla="*/ 5146674 h 5146674"/>
              <a:gd name="connsiteX5" fmla="*/ 0 w 9143999"/>
              <a:gd name="connsiteY5" fmla="*/ 5146674 h 5146674"/>
              <a:gd name="connsiteX6" fmla="*/ 0 w 9143999"/>
              <a:gd name="connsiteY6" fmla="*/ 3175 h 5146674"/>
              <a:gd name="connsiteX0" fmla="*/ 0 w 9143999"/>
              <a:gd name="connsiteY0" fmla="*/ 1388 h 5146674"/>
              <a:gd name="connsiteX1" fmla="*/ 2853805 w 9143999"/>
              <a:gd name="connsiteY1" fmla="*/ 0 h 5146674"/>
              <a:gd name="connsiteX2" fmla="*/ 1561040 w 9143999"/>
              <a:gd name="connsiteY2" fmla="*/ 4209848 h 5146674"/>
              <a:gd name="connsiteX3" fmla="*/ 9143999 w 9143999"/>
              <a:gd name="connsiteY3" fmla="*/ 4205863 h 5146674"/>
              <a:gd name="connsiteX4" fmla="*/ 9143999 w 9143999"/>
              <a:gd name="connsiteY4" fmla="*/ 5146674 h 5146674"/>
              <a:gd name="connsiteX5" fmla="*/ 0 w 9143999"/>
              <a:gd name="connsiteY5" fmla="*/ 5146674 h 5146674"/>
              <a:gd name="connsiteX6" fmla="*/ 0 w 9143999"/>
              <a:gd name="connsiteY6" fmla="*/ 1388 h 5146674"/>
              <a:gd name="connsiteX0" fmla="*/ 0 w 9143999"/>
              <a:gd name="connsiteY0" fmla="*/ 0 h 5150646"/>
              <a:gd name="connsiteX1" fmla="*/ 2853805 w 9143999"/>
              <a:gd name="connsiteY1" fmla="*/ 3972 h 5150646"/>
              <a:gd name="connsiteX2" fmla="*/ 1561040 w 9143999"/>
              <a:gd name="connsiteY2" fmla="*/ 4213820 h 5150646"/>
              <a:gd name="connsiteX3" fmla="*/ 9143999 w 9143999"/>
              <a:gd name="connsiteY3" fmla="*/ 4209835 h 5150646"/>
              <a:gd name="connsiteX4" fmla="*/ 9143999 w 9143999"/>
              <a:gd name="connsiteY4" fmla="*/ 5150646 h 5150646"/>
              <a:gd name="connsiteX5" fmla="*/ 0 w 9143999"/>
              <a:gd name="connsiteY5" fmla="*/ 5150646 h 5150646"/>
              <a:gd name="connsiteX6" fmla="*/ 0 w 9143999"/>
              <a:gd name="connsiteY6" fmla="*/ 0 h 5150646"/>
              <a:gd name="connsiteX0" fmla="*/ 0 w 9143999"/>
              <a:gd name="connsiteY0" fmla="*/ 3176 h 5153822"/>
              <a:gd name="connsiteX1" fmla="*/ 2856187 w 9143999"/>
              <a:gd name="connsiteY1" fmla="*/ 0 h 5153822"/>
              <a:gd name="connsiteX2" fmla="*/ 1561040 w 9143999"/>
              <a:gd name="connsiteY2" fmla="*/ 4216996 h 5153822"/>
              <a:gd name="connsiteX3" fmla="*/ 9143999 w 9143999"/>
              <a:gd name="connsiteY3" fmla="*/ 4213011 h 5153822"/>
              <a:gd name="connsiteX4" fmla="*/ 9143999 w 9143999"/>
              <a:gd name="connsiteY4" fmla="*/ 5153822 h 5153822"/>
              <a:gd name="connsiteX5" fmla="*/ 0 w 9143999"/>
              <a:gd name="connsiteY5" fmla="*/ 5153822 h 5153822"/>
              <a:gd name="connsiteX6" fmla="*/ 0 w 9143999"/>
              <a:gd name="connsiteY6" fmla="*/ 3176 h 5153822"/>
              <a:gd name="connsiteX0" fmla="*/ 0 w 9143999"/>
              <a:gd name="connsiteY0" fmla="*/ 0 h 5162560"/>
              <a:gd name="connsiteX1" fmla="*/ 2856187 w 9143999"/>
              <a:gd name="connsiteY1" fmla="*/ 8738 h 5162560"/>
              <a:gd name="connsiteX2" fmla="*/ 1561040 w 9143999"/>
              <a:gd name="connsiteY2" fmla="*/ 4225734 h 5162560"/>
              <a:gd name="connsiteX3" fmla="*/ 9143999 w 9143999"/>
              <a:gd name="connsiteY3" fmla="*/ 4221749 h 5162560"/>
              <a:gd name="connsiteX4" fmla="*/ 9143999 w 9143999"/>
              <a:gd name="connsiteY4" fmla="*/ 5162560 h 5162560"/>
              <a:gd name="connsiteX5" fmla="*/ 0 w 9143999"/>
              <a:gd name="connsiteY5" fmla="*/ 5162560 h 5162560"/>
              <a:gd name="connsiteX6" fmla="*/ 0 w 9143999"/>
              <a:gd name="connsiteY6" fmla="*/ 0 h 516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3999" h="5162560">
                <a:moveTo>
                  <a:pt x="0" y="0"/>
                </a:moveTo>
                <a:lnTo>
                  <a:pt x="2856187" y="8738"/>
                </a:lnTo>
                <a:lnTo>
                  <a:pt x="1561040" y="4225734"/>
                </a:lnTo>
                <a:lnTo>
                  <a:pt x="9143999" y="4221749"/>
                </a:lnTo>
                <a:lnTo>
                  <a:pt x="9143999" y="5162560"/>
                </a:lnTo>
                <a:lnTo>
                  <a:pt x="0" y="5162560"/>
                </a:lnTo>
                <a:lnTo>
                  <a:pt x="0" y="0"/>
                </a:lnTo>
                <a:close/>
              </a:path>
            </a:pathLst>
          </a:custGeom>
          <a:gradFill>
            <a:gsLst>
              <a:gs pos="0">
                <a:schemeClr val="tx1"/>
              </a:gs>
              <a:gs pos="100000">
                <a:schemeClr val="tx1"/>
              </a:gs>
            </a:gsLst>
            <a:lin ang="18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nl-NL" sz="2400" b="0" i="0" u="none" strike="noStrike" kern="1200" cap="none" spc="0" normalizeH="0" baseline="0" noProof="0">
              <a:ln>
                <a:noFill/>
              </a:ln>
              <a:solidFill>
                <a:prstClr val="white"/>
              </a:solidFill>
              <a:effectLst/>
              <a:uLnTx/>
              <a:uFillTx/>
              <a:latin typeface="Trebuchet MS"/>
              <a:ea typeface="+mn-ea"/>
              <a:cs typeface="+mn-cs"/>
            </a:endParaRPr>
          </a:p>
        </p:txBody>
      </p:sp>
      <p:sp>
        <p:nvSpPr>
          <p:cNvPr id="18" name="Rechthoek 13"/>
          <p:cNvSpPr/>
          <p:nvPr userDrawn="1"/>
        </p:nvSpPr>
        <p:spPr>
          <a:xfrm>
            <a:off x="9863667" y="-1"/>
            <a:ext cx="2328332" cy="1079500"/>
          </a:xfrm>
          <a:custGeom>
            <a:avLst/>
            <a:gdLst>
              <a:gd name="connsiteX0" fmla="*/ 0 w 1824989"/>
              <a:gd name="connsiteY0" fmla="*/ 0 h 712470"/>
              <a:gd name="connsiteX1" fmla="*/ 1824989 w 1824989"/>
              <a:gd name="connsiteY1" fmla="*/ 0 h 712470"/>
              <a:gd name="connsiteX2" fmla="*/ 1824989 w 1824989"/>
              <a:gd name="connsiteY2" fmla="*/ 712470 h 712470"/>
              <a:gd name="connsiteX3" fmla="*/ 0 w 1824989"/>
              <a:gd name="connsiteY3" fmla="*/ 712470 h 712470"/>
              <a:gd name="connsiteX4" fmla="*/ 0 w 1824989"/>
              <a:gd name="connsiteY4" fmla="*/ 0 h 712470"/>
              <a:gd name="connsiteX0" fmla="*/ 319087 w 1824989"/>
              <a:gd name="connsiteY0" fmla="*/ 0 h 712470"/>
              <a:gd name="connsiteX1" fmla="*/ 1824989 w 1824989"/>
              <a:gd name="connsiteY1" fmla="*/ 0 h 712470"/>
              <a:gd name="connsiteX2" fmla="*/ 1824989 w 1824989"/>
              <a:gd name="connsiteY2" fmla="*/ 712470 h 712470"/>
              <a:gd name="connsiteX3" fmla="*/ 0 w 1824989"/>
              <a:gd name="connsiteY3" fmla="*/ 712470 h 712470"/>
              <a:gd name="connsiteX4" fmla="*/ 319087 w 1824989"/>
              <a:gd name="connsiteY4" fmla="*/ 0 h 712470"/>
              <a:gd name="connsiteX0" fmla="*/ 214312 w 1824989"/>
              <a:gd name="connsiteY0" fmla="*/ 0 h 712470"/>
              <a:gd name="connsiteX1" fmla="*/ 1824989 w 1824989"/>
              <a:gd name="connsiteY1" fmla="*/ 0 h 712470"/>
              <a:gd name="connsiteX2" fmla="*/ 1824989 w 1824989"/>
              <a:gd name="connsiteY2" fmla="*/ 712470 h 712470"/>
              <a:gd name="connsiteX3" fmla="*/ 0 w 1824989"/>
              <a:gd name="connsiteY3" fmla="*/ 712470 h 712470"/>
              <a:gd name="connsiteX4" fmla="*/ 214312 w 1824989"/>
              <a:gd name="connsiteY4" fmla="*/ 0 h 712470"/>
              <a:gd name="connsiteX0" fmla="*/ 200024 w 1824989"/>
              <a:gd name="connsiteY0" fmla="*/ 0 h 712470"/>
              <a:gd name="connsiteX1" fmla="*/ 1824989 w 1824989"/>
              <a:gd name="connsiteY1" fmla="*/ 0 h 712470"/>
              <a:gd name="connsiteX2" fmla="*/ 1824989 w 1824989"/>
              <a:gd name="connsiteY2" fmla="*/ 712470 h 712470"/>
              <a:gd name="connsiteX3" fmla="*/ 0 w 1824989"/>
              <a:gd name="connsiteY3" fmla="*/ 712470 h 712470"/>
              <a:gd name="connsiteX4" fmla="*/ 200024 w 1824989"/>
              <a:gd name="connsiteY4" fmla="*/ 0 h 712470"/>
              <a:gd name="connsiteX0" fmla="*/ 262239 w 1824989"/>
              <a:gd name="connsiteY0" fmla="*/ 0 h 712470"/>
              <a:gd name="connsiteX1" fmla="*/ 1824989 w 1824989"/>
              <a:gd name="connsiteY1" fmla="*/ 0 h 712470"/>
              <a:gd name="connsiteX2" fmla="*/ 1824989 w 1824989"/>
              <a:gd name="connsiteY2" fmla="*/ 712470 h 712470"/>
              <a:gd name="connsiteX3" fmla="*/ 0 w 1824989"/>
              <a:gd name="connsiteY3" fmla="*/ 712470 h 712470"/>
              <a:gd name="connsiteX4" fmla="*/ 262239 w 1824989"/>
              <a:gd name="connsiteY4" fmla="*/ 0 h 712470"/>
              <a:gd name="connsiteX0" fmla="*/ 339387 w 1824989"/>
              <a:gd name="connsiteY0" fmla="*/ 0 h 712470"/>
              <a:gd name="connsiteX1" fmla="*/ 1824989 w 1824989"/>
              <a:gd name="connsiteY1" fmla="*/ 0 h 712470"/>
              <a:gd name="connsiteX2" fmla="*/ 1824989 w 1824989"/>
              <a:gd name="connsiteY2" fmla="*/ 712470 h 712470"/>
              <a:gd name="connsiteX3" fmla="*/ 0 w 1824989"/>
              <a:gd name="connsiteY3" fmla="*/ 712470 h 712470"/>
              <a:gd name="connsiteX4" fmla="*/ 339387 w 1824989"/>
              <a:gd name="connsiteY4" fmla="*/ 0 h 712470"/>
              <a:gd name="connsiteX0" fmla="*/ 264728 w 1824989"/>
              <a:gd name="connsiteY0" fmla="*/ 0 h 712470"/>
              <a:gd name="connsiteX1" fmla="*/ 1824989 w 1824989"/>
              <a:gd name="connsiteY1" fmla="*/ 0 h 712470"/>
              <a:gd name="connsiteX2" fmla="*/ 1824989 w 1824989"/>
              <a:gd name="connsiteY2" fmla="*/ 712470 h 712470"/>
              <a:gd name="connsiteX3" fmla="*/ 0 w 1824989"/>
              <a:gd name="connsiteY3" fmla="*/ 712470 h 712470"/>
              <a:gd name="connsiteX4" fmla="*/ 264728 w 1824989"/>
              <a:gd name="connsiteY4" fmla="*/ 0 h 712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989" h="712470">
                <a:moveTo>
                  <a:pt x="264728" y="0"/>
                </a:moveTo>
                <a:lnTo>
                  <a:pt x="1824989" y="0"/>
                </a:lnTo>
                <a:lnTo>
                  <a:pt x="1824989" y="712470"/>
                </a:lnTo>
                <a:lnTo>
                  <a:pt x="0" y="712470"/>
                </a:lnTo>
                <a:lnTo>
                  <a:pt x="264728" y="0"/>
                </a:lnTo>
                <a:close/>
              </a:path>
            </a:pathLst>
          </a:custGeom>
          <a:ln>
            <a:noFill/>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nl-NL" sz="2400" b="0" i="0" u="none" strike="noStrike" kern="1200" cap="none" spc="0" normalizeH="0" baseline="0" noProof="0">
              <a:ln>
                <a:noFill/>
              </a:ln>
              <a:solidFill>
                <a:srgbClr val="202042"/>
              </a:solidFill>
              <a:effectLst/>
              <a:uLnTx/>
              <a:uFillTx/>
              <a:latin typeface="Trebuchet MS"/>
              <a:ea typeface="+mn-ea"/>
              <a:cs typeface="+mn-cs"/>
            </a:endParaRPr>
          </a:p>
        </p:txBody>
      </p:sp>
      <p:sp>
        <p:nvSpPr>
          <p:cNvPr id="20" name="Rechthoek 16"/>
          <p:cNvSpPr/>
          <p:nvPr userDrawn="1"/>
        </p:nvSpPr>
        <p:spPr>
          <a:xfrm>
            <a:off x="0" y="2664773"/>
            <a:ext cx="6680200" cy="3367728"/>
          </a:xfrm>
          <a:custGeom>
            <a:avLst/>
            <a:gdLst>
              <a:gd name="connsiteX0" fmla="*/ 0 w 4153711"/>
              <a:gd name="connsiteY0" fmla="*/ 0 h 2316598"/>
              <a:gd name="connsiteX1" fmla="*/ 4153711 w 4153711"/>
              <a:gd name="connsiteY1" fmla="*/ 0 h 2316598"/>
              <a:gd name="connsiteX2" fmla="*/ 4153711 w 4153711"/>
              <a:gd name="connsiteY2" fmla="*/ 2316598 h 2316598"/>
              <a:gd name="connsiteX3" fmla="*/ 0 w 4153711"/>
              <a:gd name="connsiteY3" fmla="*/ 2316598 h 2316598"/>
              <a:gd name="connsiteX4" fmla="*/ 0 w 4153711"/>
              <a:gd name="connsiteY4" fmla="*/ 0 h 2316598"/>
              <a:gd name="connsiteX0" fmla="*/ 0 w 4153711"/>
              <a:gd name="connsiteY0" fmla="*/ 0 h 2316598"/>
              <a:gd name="connsiteX1" fmla="*/ 4153711 w 4153711"/>
              <a:gd name="connsiteY1" fmla="*/ 0 h 2316598"/>
              <a:gd name="connsiteX2" fmla="*/ 3852086 w 4153711"/>
              <a:gd name="connsiteY2" fmla="*/ 2316598 h 2316598"/>
              <a:gd name="connsiteX3" fmla="*/ 0 w 4153711"/>
              <a:gd name="connsiteY3" fmla="*/ 2316598 h 2316598"/>
              <a:gd name="connsiteX4" fmla="*/ 0 w 4153711"/>
              <a:gd name="connsiteY4" fmla="*/ 0 h 2316598"/>
              <a:gd name="connsiteX0" fmla="*/ 0 w 4153711"/>
              <a:gd name="connsiteY0" fmla="*/ 0 h 2320975"/>
              <a:gd name="connsiteX1" fmla="*/ 4153711 w 4153711"/>
              <a:gd name="connsiteY1" fmla="*/ 0 h 2320975"/>
              <a:gd name="connsiteX2" fmla="*/ 3504627 w 4153711"/>
              <a:gd name="connsiteY2" fmla="*/ 2320975 h 2320975"/>
              <a:gd name="connsiteX3" fmla="*/ 0 w 4153711"/>
              <a:gd name="connsiteY3" fmla="*/ 2316598 h 2320975"/>
              <a:gd name="connsiteX4" fmla="*/ 0 w 4153711"/>
              <a:gd name="connsiteY4" fmla="*/ 0 h 2320975"/>
              <a:gd name="connsiteX0" fmla="*/ 0 w 4153711"/>
              <a:gd name="connsiteY0" fmla="*/ 0 h 2320975"/>
              <a:gd name="connsiteX1" fmla="*/ 4153711 w 4153711"/>
              <a:gd name="connsiteY1" fmla="*/ 0 h 2320975"/>
              <a:gd name="connsiteX2" fmla="*/ 3461195 w 4153711"/>
              <a:gd name="connsiteY2" fmla="*/ 2320975 h 2320975"/>
              <a:gd name="connsiteX3" fmla="*/ 0 w 4153711"/>
              <a:gd name="connsiteY3" fmla="*/ 2316598 h 2320975"/>
              <a:gd name="connsiteX4" fmla="*/ 0 w 4153711"/>
              <a:gd name="connsiteY4" fmla="*/ 0 h 2320975"/>
              <a:gd name="connsiteX0" fmla="*/ 0 w 4153711"/>
              <a:gd name="connsiteY0" fmla="*/ 0 h 2320975"/>
              <a:gd name="connsiteX1" fmla="*/ 4153711 w 4153711"/>
              <a:gd name="connsiteY1" fmla="*/ 0 h 2320975"/>
              <a:gd name="connsiteX2" fmla="*/ 3508576 w 4153711"/>
              <a:gd name="connsiteY2" fmla="*/ 2320975 h 2320975"/>
              <a:gd name="connsiteX3" fmla="*/ 0 w 4153711"/>
              <a:gd name="connsiteY3" fmla="*/ 2316598 h 2320975"/>
              <a:gd name="connsiteX4" fmla="*/ 0 w 4153711"/>
              <a:gd name="connsiteY4" fmla="*/ 0 h 232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3711" h="2320975">
                <a:moveTo>
                  <a:pt x="0" y="0"/>
                </a:moveTo>
                <a:lnTo>
                  <a:pt x="4153711" y="0"/>
                </a:lnTo>
                <a:lnTo>
                  <a:pt x="3508576" y="2320975"/>
                </a:lnTo>
                <a:lnTo>
                  <a:pt x="0" y="2316598"/>
                </a:lnTo>
                <a:lnTo>
                  <a:pt x="0" y="0"/>
                </a:lnTo>
                <a:close/>
              </a:path>
            </a:pathLst>
          </a:custGeom>
          <a:gradFill>
            <a:gsLst>
              <a:gs pos="0">
                <a:schemeClr val="accent2"/>
              </a:gs>
              <a:gs pos="100000">
                <a:schemeClr val="accent3"/>
              </a:gs>
            </a:gsLst>
            <a:lin ang="18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nl-NL" sz="2400" b="0" i="0" u="none" strike="noStrike" kern="1200" cap="none" spc="0" normalizeH="0" baseline="0" noProof="0">
              <a:ln>
                <a:noFill/>
              </a:ln>
              <a:solidFill>
                <a:prstClr val="white"/>
              </a:solidFill>
              <a:effectLst/>
              <a:uLnTx/>
              <a:uFillTx/>
              <a:latin typeface="Trebuchet MS"/>
              <a:ea typeface="+mn-ea"/>
              <a:cs typeface="+mn-cs"/>
            </a:endParaRPr>
          </a:p>
        </p:txBody>
      </p:sp>
      <p:sp>
        <p:nvSpPr>
          <p:cNvPr id="23" name="Titel 1"/>
          <p:cNvSpPr>
            <a:spLocks noGrp="1"/>
          </p:cNvSpPr>
          <p:nvPr>
            <p:ph type="title"/>
          </p:nvPr>
        </p:nvSpPr>
        <p:spPr>
          <a:xfrm>
            <a:off x="767748" y="2664774"/>
            <a:ext cx="4364619" cy="3088797"/>
          </a:xfrm>
        </p:spPr>
        <p:txBody>
          <a:bodyPr numCol="1" anchor="ctr"/>
          <a:lstStyle>
            <a:lvl1pPr>
              <a:lnSpc>
                <a:spcPct val="100000"/>
              </a:lnSpc>
              <a:defRPr>
                <a:solidFill>
                  <a:schemeClr val="tx1"/>
                </a:solidFill>
              </a:defRPr>
            </a:lvl1pPr>
          </a:lstStyle>
          <a:p>
            <a:r>
              <a:rPr lang="nl-NL"/>
              <a:t>Klik om stijl te bewerken</a:t>
            </a:r>
          </a:p>
        </p:txBody>
      </p:sp>
      <p:sp>
        <p:nvSpPr>
          <p:cNvPr id="25" name="Rechthoek 20"/>
          <p:cNvSpPr/>
          <p:nvPr userDrawn="1"/>
        </p:nvSpPr>
        <p:spPr>
          <a:xfrm>
            <a:off x="-1" y="5753572"/>
            <a:ext cx="5349876" cy="573307"/>
          </a:xfrm>
          <a:custGeom>
            <a:avLst/>
            <a:gdLst>
              <a:gd name="connsiteX0" fmla="*/ 0 w 4012407"/>
              <a:gd name="connsiteY0" fmla="*/ 0 h 429980"/>
              <a:gd name="connsiteX1" fmla="*/ 4012407 w 4012407"/>
              <a:gd name="connsiteY1" fmla="*/ 0 h 429980"/>
              <a:gd name="connsiteX2" fmla="*/ 4012407 w 4012407"/>
              <a:gd name="connsiteY2" fmla="*/ 429980 h 429980"/>
              <a:gd name="connsiteX3" fmla="*/ 0 w 4012407"/>
              <a:gd name="connsiteY3" fmla="*/ 429980 h 429980"/>
              <a:gd name="connsiteX4" fmla="*/ 0 w 4012407"/>
              <a:gd name="connsiteY4" fmla="*/ 0 h 429980"/>
              <a:gd name="connsiteX0" fmla="*/ 0 w 4012407"/>
              <a:gd name="connsiteY0" fmla="*/ 0 h 429980"/>
              <a:gd name="connsiteX1" fmla="*/ 4012407 w 4012407"/>
              <a:gd name="connsiteY1" fmla="*/ 0 h 429980"/>
              <a:gd name="connsiteX2" fmla="*/ 3883819 w 4012407"/>
              <a:gd name="connsiteY2" fmla="*/ 429980 h 429980"/>
              <a:gd name="connsiteX3" fmla="*/ 0 w 4012407"/>
              <a:gd name="connsiteY3" fmla="*/ 429980 h 429980"/>
              <a:gd name="connsiteX4" fmla="*/ 0 w 4012407"/>
              <a:gd name="connsiteY4" fmla="*/ 0 h 429980"/>
              <a:gd name="connsiteX0" fmla="*/ 0 w 4012407"/>
              <a:gd name="connsiteY0" fmla="*/ 0 h 429980"/>
              <a:gd name="connsiteX1" fmla="*/ 4012407 w 4012407"/>
              <a:gd name="connsiteY1" fmla="*/ 0 h 429980"/>
              <a:gd name="connsiteX2" fmla="*/ 3788569 w 4012407"/>
              <a:gd name="connsiteY2" fmla="*/ 429980 h 429980"/>
              <a:gd name="connsiteX3" fmla="*/ 0 w 4012407"/>
              <a:gd name="connsiteY3" fmla="*/ 429980 h 429980"/>
              <a:gd name="connsiteX4" fmla="*/ 0 w 4012407"/>
              <a:gd name="connsiteY4" fmla="*/ 0 h 429980"/>
              <a:gd name="connsiteX0" fmla="*/ 0 w 4012407"/>
              <a:gd name="connsiteY0" fmla="*/ 0 h 429980"/>
              <a:gd name="connsiteX1" fmla="*/ 4012407 w 4012407"/>
              <a:gd name="connsiteY1" fmla="*/ 0 h 429980"/>
              <a:gd name="connsiteX2" fmla="*/ 3880644 w 4012407"/>
              <a:gd name="connsiteY2" fmla="*/ 429980 h 429980"/>
              <a:gd name="connsiteX3" fmla="*/ 0 w 4012407"/>
              <a:gd name="connsiteY3" fmla="*/ 429980 h 429980"/>
              <a:gd name="connsiteX4" fmla="*/ 0 w 4012407"/>
              <a:gd name="connsiteY4" fmla="*/ 0 h 429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2407" h="429980">
                <a:moveTo>
                  <a:pt x="0" y="0"/>
                </a:moveTo>
                <a:lnTo>
                  <a:pt x="4012407" y="0"/>
                </a:lnTo>
                <a:lnTo>
                  <a:pt x="3880644" y="429980"/>
                </a:lnTo>
                <a:lnTo>
                  <a:pt x="0" y="429980"/>
                </a:lnTo>
                <a:lnTo>
                  <a:pt x="0" y="0"/>
                </a:lnTo>
                <a:close/>
              </a:path>
            </a:pathLst>
          </a:cu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nl-NL" sz="2400" b="0" i="0" u="none" strike="noStrike" kern="1200" cap="none" spc="0" normalizeH="0" baseline="0" noProof="0">
              <a:ln>
                <a:noFill/>
              </a:ln>
              <a:solidFill>
                <a:prstClr val="white"/>
              </a:solidFill>
              <a:effectLst/>
              <a:uLnTx/>
              <a:uFillTx/>
              <a:latin typeface="Trebuchet MS"/>
              <a:ea typeface="+mn-ea"/>
              <a:cs typeface="+mn-cs"/>
            </a:endParaRPr>
          </a:p>
        </p:txBody>
      </p:sp>
      <p:sp>
        <p:nvSpPr>
          <p:cNvPr id="27" name="Rechthoek 23"/>
          <p:cNvSpPr/>
          <p:nvPr userDrawn="1"/>
        </p:nvSpPr>
        <p:spPr>
          <a:xfrm>
            <a:off x="9740901" y="6032501"/>
            <a:ext cx="2451099" cy="596899"/>
          </a:xfrm>
          <a:custGeom>
            <a:avLst/>
            <a:gdLst>
              <a:gd name="connsiteX0" fmla="*/ 0 w 1838324"/>
              <a:gd name="connsiteY0" fmla="*/ 0 h 447674"/>
              <a:gd name="connsiteX1" fmla="*/ 1838324 w 1838324"/>
              <a:gd name="connsiteY1" fmla="*/ 0 h 447674"/>
              <a:gd name="connsiteX2" fmla="*/ 1838324 w 1838324"/>
              <a:gd name="connsiteY2" fmla="*/ 447674 h 447674"/>
              <a:gd name="connsiteX3" fmla="*/ 0 w 1838324"/>
              <a:gd name="connsiteY3" fmla="*/ 447674 h 447674"/>
              <a:gd name="connsiteX4" fmla="*/ 0 w 1838324"/>
              <a:gd name="connsiteY4" fmla="*/ 0 h 447674"/>
              <a:gd name="connsiteX0" fmla="*/ 184150 w 1838324"/>
              <a:gd name="connsiteY0" fmla="*/ 6350 h 447674"/>
              <a:gd name="connsiteX1" fmla="*/ 1838324 w 1838324"/>
              <a:gd name="connsiteY1" fmla="*/ 0 h 447674"/>
              <a:gd name="connsiteX2" fmla="*/ 1838324 w 1838324"/>
              <a:gd name="connsiteY2" fmla="*/ 447674 h 447674"/>
              <a:gd name="connsiteX3" fmla="*/ 0 w 1838324"/>
              <a:gd name="connsiteY3" fmla="*/ 447674 h 447674"/>
              <a:gd name="connsiteX4" fmla="*/ 184150 w 1838324"/>
              <a:gd name="connsiteY4" fmla="*/ 6350 h 447674"/>
              <a:gd name="connsiteX0" fmla="*/ 130175 w 1838324"/>
              <a:gd name="connsiteY0" fmla="*/ 6350 h 447674"/>
              <a:gd name="connsiteX1" fmla="*/ 1838324 w 1838324"/>
              <a:gd name="connsiteY1" fmla="*/ 0 h 447674"/>
              <a:gd name="connsiteX2" fmla="*/ 1838324 w 1838324"/>
              <a:gd name="connsiteY2" fmla="*/ 447674 h 447674"/>
              <a:gd name="connsiteX3" fmla="*/ 0 w 1838324"/>
              <a:gd name="connsiteY3" fmla="*/ 447674 h 447674"/>
              <a:gd name="connsiteX4" fmla="*/ 130175 w 1838324"/>
              <a:gd name="connsiteY4" fmla="*/ 6350 h 447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8324" h="447674">
                <a:moveTo>
                  <a:pt x="130175" y="6350"/>
                </a:moveTo>
                <a:lnTo>
                  <a:pt x="1838324" y="0"/>
                </a:lnTo>
                <a:lnTo>
                  <a:pt x="1838324" y="447674"/>
                </a:lnTo>
                <a:lnTo>
                  <a:pt x="0" y="447674"/>
                </a:lnTo>
                <a:lnTo>
                  <a:pt x="130175" y="635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nl-NL" sz="2400" b="0" i="0" u="none" strike="noStrike" kern="1200" cap="none" spc="0" normalizeH="0" baseline="0" noProof="0">
              <a:ln>
                <a:noFill/>
              </a:ln>
              <a:solidFill>
                <a:prstClr val="white"/>
              </a:solidFill>
              <a:effectLst/>
              <a:uLnTx/>
              <a:uFillTx/>
              <a:latin typeface="Trebuchet MS"/>
              <a:ea typeface="+mn-ea"/>
              <a:cs typeface="+mn-cs"/>
            </a:endParaRPr>
          </a:p>
        </p:txBody>
      </p:sp>
      <p:sp>
        <p:nvSpPr>
          <p:cNvPr id="28" name="Tijdelijke aanduiding voor tekst 29"/>
          <p:cNvSpPr>
            <a:spLocks noGrp="1"/>
          </p:cNvSpPr>
          <p:nvPr>
            <p:ph type="body" sz="quarter" idx="19" hasCustomPrompt="1"/>
          </p:nvPr>
        </p:nvSpPr>
        <p:spPr>
          <a:xfrm>
            <a:off x="9958410" y="6032502"/>
            <a:ext cx="2233588" cy="596897"/>
          </a:xfrm>
          <a:prstGeom prst="rect">
            <a:avLst/>
          </a:prstGeom>
        </p:spPr>
        <p:txBody>
          <a:bodyPr anchor="ctr"/>
          <a:lstStyle>
            <a:lvl1pPr marL="0" indent="0" algn="ctr">
              <a:buNone/>
              <a:defRPr/>
            </a:lvl1pPr>
          </a:lstStyle>
          <a:p>
            <a:pPr lvl="0"/>
            <a:r>
              <a:rPr lang="nl-NL"/>
              <a:t>Voer datum in</a:t>
            </a:r>
          </a:p>
        </p:txBody>
      </p:sp>
      <p:sp>
        <p:nvSpPr>
          <p:cNvPr id="31" name="Tijdelijke aanduiding voor tekst 8"/>
          <p:cNvSpPr>
            <a:spLocks noGrp="1"/>
          </p:cNvSpPr>
          <p:nvPr>
            <p:ph type="body" sz="quarter" idx="18"/>
          </p:nvPr>
        </p:nvSpPr>
        <p:spPr>
          <a:xfrm>
            <a:off x="768351" y="5754044"/>
            <a:ext cx="4364016" cy="573307"/>
          </a:xfrm>
          <a:prstGeom prst="rect">
            <a:avLst/>
          </a:prstGeom>
        </p:spPr>
        <p:txBody>
          <a:bodyPr lIns="0" tIns="0" rIns="0" bIns="0" anchor="ctr"/>
          <a:lstStyle>
            <a:lvl1pPr marL="0" indent="0">
              <a:lnSpc>
                <a:spcPct val="100000"/>
              </a:lnSpc>
              <a:buNone/>
              <a:defRPr sz="1800" cap="all" baseline="0">
                <a:solidFill>
                  <a:schemeClr val="tx1"/>
                </a:solidFill>
              </a:defRPr>
            </a:lvl1pPr>
          </a:lstStyle>
          <a:p>
            <a:pPr lvl="0"/>
            <a:r>
              <a:rPr lang="nl-NL"/>
              <a:t>Tekststijl van het model bewerken</a:t>
            </a:r>
          </a:p>
        </p:txBody>
      </p:sp>
      <p:pic>
        <p:nvPicPr>
          <p:cNvPr id="5" name="Afbeelding 4" descr="Afbeelding met illustratie&#10;&#10;Beschrijving is gegenereerd met zeer hoge betrouwbaarheid">
            <a:extLst>
              <a:ext uri="{FF2B5EF4-FFF2-40B4-BE49-F238E27FC236}">
                <a16:creationId xmlns:a16="http://schemas.microsoft.com/office/drawing/2014/main" id="{F9426839-5634-45EA-82BE-913FFF19F51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64443" y="123395"/>
            <a:ext cx="1821522" cy="637403"/>
          </a:xfrm>
          <a:prstGeom prst="rect">
            <a:avLst/>
          </a:prstGeom>
        </p:spPr>
      </p:pic>
    </p:spTree>
    <p:extLst>
      <p:ext uri="{BB962C8B-B14F-4D97-AF65-F5344CB8AC3E}">
        <p14:creationId xmlns:p14="http://schemas.microsoft.com/office/powerpoint/2010/main" val="20084745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edrijfsonderdelen">
    <p:bg>
      <p:bgPr>
        <a:gradFill>
          <a:gsLst>
            <a:gs pos="0">
              <a:schemeClr val="bg1"/>
            </a:gs>
            <a:gs pos="100000">
              <a:schemeClr val="bg1"/>
            </a:gs>
          </a:gsLst>
          <a:lin ang="1800000" scaled="0"/>
        </a:gradFill>
        <a:effectLst/>
      </p:bgPr>
    </p:bg>
    <p:spTree>
      <p:nvGrpSpPr>
        <p:cNvPr id="1" name=""/>
        <p:cNvGrpSpPr/>
        <p:nvPr/>
      </p:nvGrpSpPr>
      <p:grpSpPr>
        <a:xfrm>
          <a:off x="0" y="0"/>
          <a:ext cx="0" cy="0"/>
          <a:chOff x="0" y="0"/>
          <a:chExt cx="0" cy="0"/>
        </a:xfrm>
      </p:grpSpPr>
      <p:pic>
        <p:nvPicPr>
          <p:cNvPr id="10" name="Afbeelding 9"/>
          <p:cNvPicPr>
            <a:picLocks noChangeAspect="1"/>
          </p:cNvPicPr>
          <p:nvPr userDrawn="1"/>
        </p:nvPicPr>
        <p:blipFill>
          <a:blip r:embed="rId2"/>
          <a:stretch>
            <a:fillRect/>
          </a:stretch>
        </p:blipFill>
        <p:spPr>
          <a:xfrm>
            <a:off x="0" y="3337611"/>
            <a:ext cx="12192000" cy="2211572"/>
          </a:xfrm>
          <a:prstGeom prst="rect">
            <a:avLst/>
          </a:prstGeom>
        </p:spPr>
      </p:pic>
      <p:cxnSp>
        <p:nvCxnSpPr>
          <p:cNvPr id="27" name="Rechte verbindingslijn 26"/>
          <p:cNvCxnSpPr/>
          <p:nvPr userDrawn="1"/>
        </p:nvCxnSpPr>
        <p:spPr>
          <a:xfrm>
            <a:off x="374317" y="4116870"/>
            <a:ext cx="0" cy="1122220"/>
          </a:xfrm>
          <a:prstGeom prst="line">
            <a:avLst/>
          </a:prstGeom>
          <a:ln w="12700">
            <a:solidFill>
              <a:schemeClr val="bg1"/>
            </a:solidFill>
            <a:bevel/>
          </a:ln>
          <a:effectLst/>
        </p:spPr>
        <p:style>
          <a:lnRef idx="2">
            <a:schemeClr val="accent1"/>
          </a:lnRef>
          <a:fillRef idx="0">
            <a:schemeClr val="accent1"/>
          </a:fillRef>
          <a:effectRef idx="1">
            <a:schemeClr val="accent1"/>
          </a:effectRef>
          <a:fontRef idx="minor">
            <a:schemeClr val="tx1"/>
          </a:fontRef>
        </p:style>
      </p:cxnSp>
      <p:cxnSp>
        <p:nvCxnSpPr>
          <p:cNvPr id="28" name="Rechte verbindingslijn 27"/>
          <p:cNvCxnSpPr/>
          <p:nvPr userDrawn="1"/>
        </p:nvCxnSpPr>
        <p:spPr>
          <a:xfrm>
            <a:off x="3208695" y="4116870"/>
            <a:ext cx="0" cy="1122220"/>
          </a:xfrm>
          <a:prstGeom prst="line">
            <a:avLst/>
          </a:prstGeom>
          <a:ln w="12700">
            <a:solidFill>
              <a:schemeClr val="bg1"/>
            </a:solidFill>
            <a:bevel/>
          </a:ln>
          <a:effectLst/>
        </p:spPr>
        <p:style>
          <a:lnRef idx="2">
            <a:schemeClr val="accent1"/>
          </a:lnRef>
          <a:fillRef idx="0">
            <a:schemeClr val="accent1"/>
          </a:fillRef>
          <a:effectRef idx="1">
            <a:schemeClr val="accent1"/>
          </a:effectRef>
          <a:fontRef idx="minor">
            <a:schemeClr val="tx1"/>
          </a:fontRef>
        </p:style>
      </p:cxnSp>
      <p:cxnSp>
        <p:nvCxnSpPr>
          <p:cNvPr id="29" name="Rechte verbindingslijn 28"/>
          <p:cNvCxnSpPr/>
          <p:nvPr userDrawn="1"/>
        </p:nvCxnSpPr>
        <p:spPr>
          <a:xfrm>
            <a:off x="6043072" y="4116870"/>
            <a:ext cx="0" cy="1122220"/>
          </a:xfrm>
          <a:prstGeom prst="line">
            <a:avLst/>
          </a:prstGeom>
          <a:ln w="12700">
            <a:solidFill>
              <a:schemeClr val="bg1"/>
            </a:solidFill>
            <a:bevel/>
          </a:ln>
          <a:effectLst/>
        </p:spPr>
        <p:style>
          <a:lnRef idx="2">
            <a:schemeClr val="accent1"/>
          </a:lnRef>
          <a:fillRef idx="0">
            <a:schemeClr val="accent1"/>
          </a:fillRef>
          <a:effectRef idx="1">
            <a:schemeClr val="accent1"/>
          </a:effectRef>
          <a:fontRef idx="minor">
            <a:schemeClr val="tx1"/>
          </a:fontRef>
        </p:style>
      </p:cxnSp>
      <p:cxnSp>
        <p:nvCxnSpPr>
          <p:cNvPr id="30" name="Rechte verbindingslijn 29"/>
          <p:cNvCxnSpPr/>
          <p:nvPr userDrawn="1"/>
        </p:nvCxnSpPr>
        <p:spPr>
          <a:xfrm>
            <a:off x="8877449" y="4116870"/>
            <a:ext cx="0" cy="1122220"/>
          </a:xfrm>
          <a:prstGeom prst="line">
            <a:avLst/>
          </a:prstGeom>
          <a:ln w="12700">
            <a:solidFill>
              <a:schemeClr val="bg1"/>
            </a:solidFill>
            <a:bevel/>
          </a:ln>
          <a:effectLst/>
        </p:spPr>
        <p:style>
          <a:lnRef idx="2">
            <a:schemeClr val="accent1"/>
          </a:lnRef>
          <a:fillRef idx="0">
            <a:schemeClr val="accent1"/>
          </a:fillRef>
          <a:effectRef idx="1">
            <a:schemeClr val="accent1"/>
          </a:effectRef>
          <a:fontRef idx="minor">
            <a:schemeClr val="tx1"/>
          </a:fontRef>
        </p:style>
      </p:cxnSp>
      <p:cxnSp>
        <p:nvCxnSpPr>
          <p:cNvPr id="31" name="Rechte verbindingslijn 30"/>
          <p:cNvCxnSpPr/>
          <p:nvPr userDrawn="1"/>
        </p:nvCxnSpPr>
        <p:spPr>
          <a:xfrm>
            <a:off x="11711825" y="4116870"/>
            <a:ext cx="0" cy="1122220"/>
          </a:xfrm>
          <a:prstGeom prst="line">
            <a:avLst/>
          </a:prstGeom>
          <a:ln w="12700">
            <a:solidFill>
              <a:schemeClr val="bg1"/>
            </a:solidFill>
            <a:bevel/>
          </a:ln>
          <a:effectLst/>
        </p:spPr>
        <p:style>
          <a:lnRef idx="2">
            <a:schemeClr val="accent1"/>
          </a:lnRef>
          <a:fillRef idx="0">
            <a:schemeClr val="accent1"/>
          </a:fillRef>
          <a:effectRef idx="1">
            <a:schemeClr val="accent1"/>
          </a:effectRef>
          <a:fontRef idx="minor">
            <a:schemeClr val="tx1"/>
          </a:fontRef>
        </p:style>
      </p:cxnSp>
      <p:sp>
        <p:nvSpPr>
          <p:cNvPr id="3" name="Parallellogram 2"/>
          <p:cNvSpPr/>
          <p:nvPr userDrawn="1"/>
        </p:nvSpPr>
        <p:spPr>
          <a:xfrm>
            <a:off x="550414" y="2888006"/>
            <a:ext cx="2482185" cy="915412"/>
          </a:xfrm>
          <a:prstGeom prst="parallelogram">
            <a:avLst/>
          </a:prstGeom>
          <a:ln w="19050">
            <a:noFill/>
          </a:ln>
          <a:effectLst/>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nl-NL" sz="2400" b="0" i="0" u="none" strike="noStrike" kern="1200" cap="none" spc="0" normalizeH="0" baseline="0" noProof="0">
              <a:ln>
                <a:noFill/>
              </a:ln>
              <a:solidFill>
                <a:prstClr val="white"/>
              </a:solidFill>
              <a:effectLst/>
              <a:uLnTx/>
              <a:uFillTx/>
              <a:latin typeface="Trebuchet MS"/>
              <a:ea typeface="+mn-ea"/>
              <a:cs typeface="+mn-cs"/>
            </a:endParaRPr>
          </a:p>
        </p:txBody>
      </p:sp>
      <p:sp>
        <p:nvSpPr>
          <p:cNvPr id="32" name="Parallellogram 31"/>
          <p:cNvSpPr/>
          <p:nvPr userDrawn="1"/>
        </p:nvSpPr>
        <p:spPr>
          <a:xfrm>
            <a:off x="3384790" y="2888006"/>
            <a:ext cx="2482185" cy="915412"/>
          </a:xfrm>
          <a:prstGeom prst="parallelogram">
            <a:avLst/>
          </a:prstGeom>
          <a:ln w="19050">
            <a:noFill/>
          </a:ln>
          <a:effectLst/>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nl-NL" sz="2400" b="0" i="0" u="none" strike="noStrike" kern="1200" cap="none" spc="0" normalizeH="0" baseline="0" noProof="0">
              <a:ln>
                <a:noFill/>
              </a:ln>
              <a:solidFill>
                <a:prstClr val="white"/>
              </a:solidFill>
              <a:effectLst/>
              <a:uLnTx/>
              <a:uFillTx/>
              <a:latin typeface="Trebuchet MS"/>
              <a:ea typeface="+mn-ea"/>
              <a:cs typeface="+mn-cs"/>
            </a:endParaRPr>
          </a:p>
        </p:txBody>
      </p:sp>
      <p:sp>
        <p:nvSpPr>
          <p:cNvPr id="36" name="Parallellogram 35"/>
          <p:cNvSpPr/>
          <p:nvPr userDrawn="1"/>
        </p:nvSpPr>
        <p:spPr>
          <a:xfrm>
            <a:off x="6219166" y="2888006"/>
            <a:ext cx="2482185" cy="915412"/>
          </a:xfrm>
          <a:prstGeom prst="parallelogram">
            <a:avLst/>
          </a:prstGeom>
          <a:ln w="19050">
            <a:noFill/>
          </a:ln>
          <a:effectLst/>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nl-NL" sz="2400" b="0" i="0" u="none" strike="noStrike" kern="1200" cap="none" spc="0" normalizeH="0" baseline="0" noProof="0">
              <a:ln>
                <a:noFill/>
              </a:ln>
              <a:solidFill>
                <a:prstClr val="white"/>
              </a:solidFill>
              <a:effectLst/>
              <a:uLnTx/>
              <a:uFillTx/>
              <a:latin typeface="Trebuchet MS"/>
              <a:ea typeface="+mn-ea"/>
              <a:cs typeface="+mn-cs"/>
            </a:endParaRPr>
          </a:p>
        </p:txBody>
      </p:sp>
      <p:sp>
        <p:nvSpPr>
          <p:cNvPr id="41" name="Parallellogram 40"/>
          <p:cNvSpPr/>
          <p:nvPr userDrawn="1"/>
        </p:nvSpPr>
        <p:spPr>
          <a:xfrm>
            <a:off x="9053546" y="2888006"/>
            <a:ext cx="2482185" cy="915412"/>
          </a:xfrm>
          <a:prstGeom prst="parallelogram">
            <a:avLst/>
          </a:prstGeom>
          <a:ln w="19050">
            <a:noFill/>
          </a:ln>
          <a:effectLst/>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nl-NL" sz="2400" b="0" i="0" u="none" strike="noStrike" kern="1200" cap="none" spc="0" normalizeH="0" baseline="0" noProof="0">
              <a:ln>
                <a:noFill/>
              </a:ln>
              <a:solidFill>
                <a:prstClr val="white"/>
              </a:solidFill>
              <a:effectLst/>
              <a:uLnTx/>
              <a:uFillTx/>
              <a:latin typeface="Trebuchet MS"/>
              <a:ea typeface="+mn-ea"/>
              <a:cs typeface="+mn-cs"/>
            </a:endParaRPr>
          </a:p>
        </p:txBody>
      </p:sp>
      <p:sp>
        <p:nvSpPr>
          <p:cNvPr id="5" name="Tijdelijke aanduiding voor tekst 4"/>
          <p:cNvSpPr>
            <a:spLocks noGrp="1"/>
          </p:cNvSpPr>
          <p:nvPr>
            <p:ph type="body" sz="quarter" idx="10"/>
          </p:nvPr>
        </p:nvSpPr>
        <p:spPr>
          <a:xfrm>
            <a:off x="550334" y="2888006"/>
            <a:ext cx="2482261" cy="915412"/>
          </a:xfrm>
          <a:prstGeom prst="rect">
            <a:avLst/>
          </a:prstGeom>
        </p:spPr>
        <p:txBody>
          <a:bodyPr anchor="ctr"/>
          <a:lstStyle>
            <a:lvl1pPr marL="0" indent="0" algn="ctr">
              <a:lnSpc>
                <a:spcPct val="100000"/>
              </a:lnSpc>
              <a:buNone/>
              <a:defRPr sz="1600">
                <a:solidFill>
                  <a:schemeClr val="bg1"/>
                </a:solidFill>
              </a:defRPr>
            </a:lvl1pPr>
          </a:lstStyle>
          <a:p>
            <a:pPr lvl="0"/>
            <a:r>
              <a:rPr lang="nl-NL"/>
              <a:t>Tekststijl van het model bewerken</a:t>
            </a:r>
          </a:p>
        </p:txBody>
      </p:sp>
      <p:sp>
        <p:nvSpPr>
          <p:cNvPr id="23" name="Tijdelijke aanduiding voor tekst 4"/>
          <p:cNvSpPr>
            <a:spLocks noGrp="1"/>
          </p:cNvSpPr>
          <p:nvPr>
            <p:ph type="body" sz="quarter" idx="11"/>
          </p:nvPr>
        </p:nvSpPr>
        <p:spPr>
          <a:xfrm>
            <a:off x="3384790" y="2889647"/>
            <a:ext cx="2482261" cy="915412"/>
          </a:xfrm>
          <a:prstGeom prst="rect">
            <a:avLst/>
          </a:prstGeom>
        </p:spPr>
        <p:txBody>
          <a:bodyPr anchor="ctr"/>
          <a:lstStyle>
            <a:lvl1pPr marL="0" indent="0" algn="ctr">
              <a:lnSpc>
                <a:spcPct val="100000"/>
              </a:lnSpc>
              <a:buNone/>
              <a:defRPr sz="1600">
                <a:solidFill>
                  <a:schemeClr val="bg1"/>
                </a:solidFill>
              </a:defRPr>
            </a:lvl1pPr>
          </a:lstStyle>
          <a:p>
            <a:pPr lvl="0"/>
            <a:r>
              <a:rPr lang="nl-NL"/>
              <a:t>Tekststijl van het model bewerken</a:t>
            </a:r>
          </a:p>
        </p:txBody>
      </p:sp>
      <p:sp>
        <p:nvSpPr>
          <p:cNvPr id="24" name="Tijdelijke aanduiding voor tekst 4"/>
          <p:cNvSpPr>
            <a:spLocks noGrp="1"/>
          </p:cNvSpPr>
          <p:nvPr>
            <p:ph type="body" sz="quarter" idx="12"/>
          </p:nvPr>
        </p:nvSpPr>
        <p:spPr>
          <a:xfrm>
            <a:off x="6219166" y="2889647"/>
            <a:ext cx="2482261" cy="915412"/>
          </a:xfrm>
          <a:prstGeom prst="rect">
            <a:avLst/>
          </a:prstGeom>
        </p:spPr>
        <p:txBody>
          <a:bodyPr anchor="ctr"/>
          <a:lstStyle>
            <a:lvl1pPr marL="0" indent="0" algn="ctr">
              <a:lnSpc>
                <a:spcPct val="100000"/>
              </a:lnSpc>
              <a:buNone/>
              <a:defRPr sz="1600">
                <a:solidFill>
                  <a:schemeClr val="bg1"/>
                </a:solidFill>
              </a:defRPr>
            </a:lvl1pPr>
          </a:lstStyle>
          <a:p>
            <a:pPr lvl="0"/>
            <a:r>
              <a:rPr lang="nl-NL"/>
              <a:t>Tekststijl van het model bewerken</a:t>
            </a:r>
          </a:p>
        </p:txBody>
      </p:sp>
      <p:sp>
        <p:nvSpPr>
          <p:cNvPr id="25" name="Tijdelijke aanduiding voor tekst 4"/>
          <p:cNvSpPr>
            <a:spLocks noGrp="1"/>
          </p:cNvSpPr>
          <p:nvPr>
            <p:ph type="body" sz="quarter" idx="13"/>
          </p:nvPr>
        </p:nvSpPr>
        <p:spPr>
          <a:xfrm>
            <a:off x="9053466" y="2889646"/>
            <a:ext cx="2482261" cy="915412"/>
          </a:xfrm>
          <a:prstGeom prst="rect">
            <a:avLst/>
          </a:prstGeom>
        </p:spPr>
        <p:txBody>
          <a:bodyPr anchor="ctr"/>
          <a:lstStyle>
            <a:lvl1pPr marL="0" indent="0" algn="ctr">
              <a:lnSpc>
                <a:spcPct val="100000"/>
              </a:lnSpc>
              <a:buNone/>
              <a:defRPr sz="1600">
                <a:solidFill>
                  <a:schemeClr val="bg1"/>
                </a:solidFill>
              </a:defRPr>
            </a:lvl1pPr>
          </a:lstStyle>
          <a:p>
            <a:pPr lvl="0"/>
            <a:r>
              <a:rPr lang="nl-NL"/>
              <a:t>Tekststijl van het model bewerken</a:t>
            </a:r>
          </a:p>
        </p:txBody>
      </p:sp>
      <p:sp>
        <p:nvSpPr>
          <p:cNvPr id="33" name="Tijdelijke aanduiding voor tekst 4"/>
          <p:cNvSpPr>
            <a:spLocks noGrp="1"/>
          </p:cNvSpPr>
          <p:nvPr>
            <p:ph type="body" sz="quarter" idx="14"/>
          </p:nvPr>
        </p:nvSpPr>
        <p:spPr>
          <a:xfrm>
            <a:off x="550414" y="4111833"/>
            <a:ext cx="2482261" cy="1127256"/>
          </a:xfrm>
          <a:prstGeom prst="rect">
            <a:avLst/>
          </a:prstGeom>
        </p:spPr>
        <p:txBody>
          <a:bodyPr anchor="t"/>
          <a:lstStyle>
            <a:lvl1pPr marL="0" indent="0" algn="l">
              <a:lnSpc>
                <a:spcPct val="100000"/>
              </a:lnSpc>
              <a:buNone/>
              <a:defRPr sz="1333">
                <a:solidFill>
                  <a:schemeClr val="bg1"/>
                </a:solidFill>
              </a:defRPr>
            </a:lvl1pPr>
          </a:lstStyle>
          <a:p>
            <a:pPr lvl="0"/>
            <a:r>
              <a:rPr lang="nl-NL"/>
              <a:t>Tekststijl van het model bewerken</a:t>
            </a:r>
          </a:p>
        </p:txBody>
      </p:sp>
      <p:sp>
        <p:nvSpPr>
          <p:cNvPr id="35" name="Tijdelijke aanduiding voor tekst 4"/>
          <p:cNvSpPr>
            <a:spLocks noGrp="1"/>
          </p:cNvSpPr>
          <p:nvPr>
            <p:ph type="body" sz="quarter" idx="15"/>
          </p:nvPr>
        </p:nvSpPr>
        <p:spPr>
          <a:xfrm>
            <a:off x="3384714" y="4111425"/>
            <a:ext cx="2482261" cy="1127256"/>
          </a:xfrm>
          <a:prstGeom prst="rect">
            <a:avLst/>
          </a:prstGeom>
        </p:spPr>
        <p:txBody>
          <a:bodyPr anchor="t"/>
          <a:lstStyle>
            <a:lvl1pPr marL="0" indent="0" algn="l">
              <a:lnSpc>
                <a:spcPct val="100000"/>
              </a:lnSpc>
              <a:buNone/>
              <a:defRPr sz="1333">
                <a:solidFill>
                  <a:schemeClr val="bg1"/>
                </a:solidFill>
              </a:defRPr>
            </a:lvl1pPr>
          </a:lstStyle>
          <a:p>
            <a:pPr lvl="0"/>
            <a:r>
              <a:rPr lang="nl-NL"/>
              <a:t>Tekststijl van het model bewerken</a:t>
            </a:r>
          </a:p>
        </p:txBody>
      </p:sp>
      <p:sp>
        <p:nvSpPr>
          <p:cNvPr id="37" name="Tijdelijke aanduiding voor tekst 4"/>
          <p:cNvSpPr>
            <a:spLocks noGrp="1"/>
          </p:cNvSpPr>
          <p:nvPr>
            <p:ph type="body" sz="quarter" idx="16"/>
          </p:nvPr>
        </p:nvSpPr>
        <p:spPr>
          <a:xfrm>
            <a:off x="6219166" y="4111833"/>
            <a:ext cx="2482261" cy="1127256"/>
          </a:xfrm>
          <a:prstGeom prst="rect">
            <a:avLst/>
          </a:prstGeom>
        </p:spPr>
        <p:txBody>
          <a:bodyPr anchor="t"/>
          <a:lstStyle>
            <a:lvl1pPr marL="0" indent="0" algn="l">
              <a:lnSpc>
                <a:spcPct val="100000"/>
              </a:lnSpc>
              <a:buNone/>
              <a:defRPr sz="1333">
                <a:solidFill>
                  <a:schemeClr val="bg1"/>
                </a:solidFill>
              </a:defRPr>
            </a:lvl1pPr>
          </a:lstStyle>
          <a:p>
            <a:pPr lvl="0"/>
            <a:r>
              <a:rPr lang="nl-NL"/>
              <a:t>Tekststijl van het model bewerken</a:t>
            </a:r>
          </a:p>
        </p:txBody>
      </p:sp>
      <p:sp>
        <p:nvSpPr>
          <p:cNvPr id="38" name="Tijdelijke aanduiding voor tekst 4"/>
          <p:cNvSpPr>
            <a:spLocks noGrp="1"/>
          </p:cNvSpPr>
          <p:nvPr>
            <p:ph type="body" sz="quarter" idx="17"/>
          </p:nvPr>
        </p:nvSpPr>
        <p:spPr>
          <a:xfrm>
            <a:off x="9053546" y="4111833"/>
            <a:ext cx="2482261" cy="1127256"/>
          </a:xfrm>
          <a:prstGeom prst="rect">
            <a:avLst/>
          </a:prstGeom>
        </p:spPr>
        <p:txBody>
          <a:bodyPr anchor="t"/>
          <a:lstStyle>
            <a:lvl1pPr marL="0" indent="0" algn="l">
              <a:lnSpc>
                <a:spcPct val="100000"/>
              </a:lnSpc>
              <a:buNone/>
              <a:defRPr sz="1333">
                <a:solidFill>
                  <a:schemeClr val="bg1"/>
                </a:solidFill>
              </a:defRPr>
            </a:lvl1pPr>
          </a:lstStyle>
          <a:p>
            <a:pPr lvl="0"/>
            <a:r>
              <a:rPr lang="nl-NL"/>
              <a:t>Tekststijl van het model bewerken</a:t>
            </a:r>
          </a:p>
        </p:txBody>
      </p:sp>
      <p:sp>
        <p:nvSpPr>
          <p:cNvPr id="26" name="Tijdelijke aanduiding voor datum 5"/>
          <p:cNvSpPr>
            <a:spLocks noGrp="1"/>
          </p:cNvSpPr>
          <p:nvPr>
            <p:ph type="dt" sz="half" idx="2"/>
          </p:nvPr>
        </p:nvSpPr>
        <p:spPr>
          <a:xfrm>
            <a:off x="6038493" y="6356350"/>
            <a:ext cx="2032611" cy="366183"/>
          </a:xfrm>
          <a:prstGeom prst="rect">
            <a:avLst/>
          </a:prstGeom>
        </p:spPr>
        <p:txBody>
          <a:bodyPr vert="horz" lIns="91440" tIns="45720" rIns="91440" bIns="45720" rtlCol="0" anchor="ctr"/>
          <a:lstStyle>
            <a:lvl1pPr algn="l">
              <a:defRPr sz="1067">
                <a:solidFill>
                  <a:schemeClr val="tx1">
                    <a:tint val="75000"/>
                  </a:schemeClr>
                </a:solidFill>
              </a:defRPr>
            </a:lvl1pPr>
          </a:lstStyle>
          <a:p>
            <a:pPr defTabSz="609585"/>
            <a:fld id="{AE231E81-4A69-4983-A44B-B827B8C3AD05}" type="datetime1">
              <a:rPr lang="nl-NL" smtClean="0">
                <a:solidFill>
                  <a:srgbClr val="202042">
                    <a:tint val="75000"/>
                  </a:srgbClr>
                </a:solidFill>
              </a:rPr>
              <a:pPr defTabSz="609585"/>
              <a:t>24-1-2019</a:t>
            </a:fld>
            <a:endParaRPr lang="nl-NL">
              <a:solidFill>
                <a:srgbClr val="202042">
                  <a:tint val="75000"/>
                </a:srgbClr>
              </a:solidFill>
            </a:endParaRPr>
          </a:p>
        </p:txBody>
      </p:sp>
      <p:sp>
        <p:nvSpPr>
          <p:cNvPr id="34" name="Tijdelijke aanduiding voor dianummer 7"/>
          <p:cNvSpPr>
            <a:spLocks noGrp="1"/>
          </p:cNvSpPr>
          <p:nvPr>
            <p:ph type="sldNum" sz="quarter" idx="4"/>
          </p:nvPr>
        </p:nvSpPr>
        <p:spPr>
          <a:xfrm>
            <a:off x="8071105" y="6356351"/>
            <a:ext cx="2084831" cy="369559"/>
          </a:xfrm>
          <a:prstGeom prst="rect">
            <a:avLst/>
          </a:prstGeom>
        </p:spPr>
        <p:txBody>
          <a:bodyPr vert="horz" lIns="91440" tIns="45720" rIns="91440" bIns="45720" rtlCol="0" anchor="ctr"/>
          <a:lstStyle>
            <a:lvl1pPr algn="r">
              <a:defRPr sz="1067">
                <a:solidFill>
                  <a:schemeClr val="tx1">
                    <a:tint val="75000"/>
                  </a:schemeClr>
                </a:solidFill>
              </a:defRPr>
            </a:lvl1pPr>
          </a:lstStyle>
          <a:p>
            <a:pPr defTabSz="609585"/>
            <a:r>
              <a:rPr lang="nl-NL">
                <a:solidFill>
                  <a:srgbClr val="202042">
                    <a:tint val="75000"/>
                  </a:srgbClr>
                </a:solidFill>
              </a:rPr>
              <a:t>Slide </a:t>
            </a:r>
            <a:fld id="{6D241236-8833-4873-958E-428BCC9CEEA2}" type="slidenum">
              <a:rPr lang="nl-NL" smtClean="0">
                <a:solidFill>
                  <a:srgbClr val="202042">
                    <a:tint val="75000"/>
                  </a:srgbClr>
                </a:solidFill>
              </a:rPr>
              <a:pPr defTabSz="609585"/>
              <a:t>‹#›</a:t>
            </a:fld>
            <a:endParaRPr lang="nl-NL">
              <a:solidFill>
                <a:srgbClr val="202042">
                  <a:tint val="75000"/>
                </a:srgbClr>
              </a:solidFill>
            </a:endParaRPr>
          </a:p>
        </p:txBody>
      </p:sp>
      <p:sp>
        <p:nvSpPr>
          <p:cNvPr id="40" name="Tijdelijke aanduiding voor voettekst 6"/>
          <p:cNvSpPr>
            <a:spLocks noGrp="1"/>
          </p:cNvSpPr>
          <p:nvPr>
            <p:ph type="ftr" sz="quarter" idx="3"/>
          </p:nvPr>
        </p:nvSpPr>
        <p:spPr>
          <a:xfrm>
            <a:off x="739024" y="6352973"/>
            <a:ext cx="5299469" cy="366183"/>
          </a:xfrm>
          <a:prstGeom prst="rect">
            <a:avLst/>
          </a:prstGeom>
        </p:spPr>
        <p:txBody>
          <a:bodyPr vert="horz" lIns="91440" tIns="45720" rIns="91440" bIns="45720" rtlCol="0" anchor="ctr"/>
          <a:lstStyle>
            <a:lvl1pPr algn="l">
              <a:defRPr sz="1067">
                <a:solidFill>
                  <a:schemeClr val="tx1">
                    <a:tint val="75000"/>
                  </a:schemeClr>
                </a:solidFill>
              </a:defRPr>
            </a:lvl1pPr>
          </a:lstStyle>
          <a:p>
            <a:pPr defTabSz="609585"/>
            <a:r>
              <a:rPr lang="nl-NL">
                <a:solidFill>
                  <a:srgbClr val="202042">
                    <a:tint val="75000"/>
                  </a:srgbClr>
                </a:solidFill>
              </a:rPr>
              <a:t>Copyright InSpark</a:t>
            </a:r>
          </a:p>
        </p:txBody>
      </p:sp>
      <p:sp>
        <p:nvSpPr>
          <p:cNvPr id="4" name="Titel 3"/>
          <p:cNvSpPr>
            <a:spLocks noGrp="1"/>
          </p:cNvSpPr>
          <p:nvPr>
            <p:ph type="title" hasCustomPrompt="1"/>
          </p:nvPr>
        </p:nvSpPr>
        <p:spPr/>
        <p:txBody>
          <a:bodyPr/>
          <a:lstStyle>
            <a:lvl1pPr>
              <a:defRPr/>
            </a:lvl1pPr>
          </a:lstStyle>
          <a:p>
            <a:r>
              <a:rPr lang="nl-NL"/>
              <a:t>titel</a:t>
            </a:r>
          </a:p>
        </p:txBody>
      </p:sp>
    </p:spTree>
    <p:extLst>
      <p:ext uri="{BB962C8B-B14F-4D97-AF65-F5344CB8AC3E}">
        <p14:creationId xmlns:p14="http://schemas.microsoft.com/office/powerpoint/2010/main" val="3986941909"/>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Eindslide">
    <p:bg>
      <p:bgPr>
        <a:gradFill>
          <a:gsLst>
            <a:gs pos="0">
              <a:schemeClr val="bg1"/>
            </a:gs>
            <a:gs pos="100000">
              <a:schemeClr val="bg1"/>
            </a:gs>
          </a:gsLst>
          <a:lin ang="1800000" scaled="0"/>
        </a:gradFill>
        <a:effectLst/>
      </p:bgPr>
    </p:bg>
    <p:spTree>
      <p:nvGrpSpPr>
        <p:cNvPr id="1" name=""/>
        <p:cNvGrpSpPr/>
        <p:nvPr/>
      </p:nvGrpSpPr>
      <p:grpSpPr>
        <a:xfrm>
          <a:off x="0" y="0"/>
          <a:ext cx="0" cy="0"/>
          <a:chOff x="0" y="0"/>
          <a:chExt cx="0" cy="0"/>
        </a:xfrm>
      </p:grpSpPr>
      <p:pic>
        <p:nvPicPr>
          <p:cNvPr id="3" name="Afbeelding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96840" y="2922773"/>
            <a:ext cx="6995160" cy="3938275"/>
          </a:xfrm>
          <a:prstGeom prst="rect">
            <a:avLst/>
          </a:prstGeom>
        </p:spPr>
      </p:pic>
    </p:spTree>
    <p:extLst>
      <p:ext uri="{BB962C8B-B14F-4D97-AF65-F5344CB8AC3E}">
        <p14:creationId xmlns:p14="http://schemas.microsoft.com/office/powerpoint/2010/main" val="2582947911"/>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E3E420C-3711-4460-98D1-1769B2E66C9B}"/>
              </a:ext>
            </a:extLst>
          </p:cNvPr>
          <p:cNvSpPr>
            <a:spLocks noGrp="1"/>
          </p:cNvSpPr>
          <p:nvPr>
            <p:ph type="title"/>
          </p:nvPr>
        </p:nvSpPr>
        <p:spPr/>
        <p:txBody>
          <a:bodyPr/>
          <a:lstStyle/>
          <a:p>
            <a:r>
              <a:rPr lang="en-US"/>
              <a:t>Click to edit Master title style</a:t>
            </a:r>
            <a:endParaRPr lang="en-NL"/>
          </a:p>
        </p:txBody>
      </p:sp>
    </p:spTree>
    <p:extLst>
      <p:ext uri="{BB962C8B-B14F-4D97-AF65-F5344CB8AC3E}">
        <p14:creationId xmlns:p14="http://schemas.microsoft.com/office/powerpoint/2010/main" val="1026554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Foto met tekst">
    <p:spTree>
      <p:nvGrpSpPr>
        <p:cNvPr id="1" name=""/>
        <p:cNvGrpSpPr/>
        <p:nvPr/>
      </p:nvGrpSpPr>
      <p:grpSpPr>
        <a:xfrm>
          <a:off x="0" y="0"/>
          <a:ext cx="0" cy="0"/>
          <a:chOff x="0" y="0"/>
          <a:chExt cx="0" cy="0"/>
        </a:xfrm>
      </p:grpSpPr>
      <p:sp>
        <p:nvSpPr>
          <p:cNvPr id="5" name="Titel 4"/>
          <p:cNvSpPr>
            <a:spLocks noGrp="1"/>
          </p:cNvSpPr>
          <p:nvPr>
            <p:ph type="title" hasCustomPrompt="1"/>
          </p:nvPr>
        </p:nvSpPr>
        <p:spPr>
          <a:xfrm>
            <a:off x="739025" y="641334"/>
            <a:ext cx="6641020" cy="1472553"/>
          </a:xfrm>
          <a:prstGeom prst="rect">
            <a:avLst/>
          </a:prstGeom>
        </p:spPr>
        <p:txBody>
          <a:bodyPr/>
          <a:lstStyle/>
          <a:p>
            <a:r>
              <a:rPr lang="en-US" err="1"/>
              <a:t>Hier</a:t>
            </a:r>
            <a:r>
              <a:rPr lang="en-US"/>
              <a:t> is </a:t>
            </a:r>
            <a:r>
              <a:rPr lang="en-US" err="1"/>
              <a:t>ruimte</a:t>
            </a:r>
            <a:br>
              <a:rPr lang="en-US"/>
            </a:br>
            <a:r>
              <a:rPr lang="en-US" err="1"/>
              <a:t>voor</a:t>
            </a:r>
            <a:r>
              <a:rPr lang="en-US"/>
              <a:t> </a:t>
            </a:r>
            <a:r>
              <a:rPr lang="en-US" err="1"/>
              <a:t>een</a:t>
            </a:r>
            <a:r>
              <a:rPr lang="en-US"/>
              <a:t> heading</a:t>
            </a:r>
            <a:endParaRPr lang="nl-NL"/>
          </a:p>
        </p:txBody>
      </p:sp>
      <p:sp>
        <p:nvSpPr>
          <p:cNvPr id="6" name="Tijdelijke aanduiding voor tekst 10"/>
          <p:cNvSpPr>
            <a:spLocks noGrp="1"/>
          </p:cNvSpPr>
          <p:nvPr>
            <p:ph type="body" idx="15" hasCustomPrompt="1"/>
          </p:nvPr>
        </p:nvSpPr>
        <p:spPr>
          <a:xfrm>
            <a:off x="738718" y="4725399"/>
            <a:ext cx="4203455" cy="1511868"/>
          </a:xfrm>
          <a:prstGeom prst="rect">
            <a:avLst/>
          </a:prstGeom>
        </p:spPr>
        <p:txBody>
          <a:bodyPr/>
          <a:lstStyle>
            <a:lvl1pPr marL="0" indent="0">
              <a:buFont typeface="Arial"/>
              <a:buNone/>
              <a:defRPr lang="nl-NL" sz="2933" b="1" i="0" kern="1200" cap="all" spc="0" baseline="0" dirty="0">
                <a:solidFill>
                  <a:schemeClr val="accent1"/>
                </a:solidFill>
                <a:latin typeface="Trebuchet MS"/>
                <a:ea typeface="+mn-ea"/>
                <a:cs typeface="+mn-cs"/>
              </a:defRPr>
            </a:lvl1pPr>
          </a:lstStyle>
          <a:p>
            <a:pPr marL="0" lvl="0" indent="-457189" algn="l" defTabSz="609585" rtl="0" eaLnBrk="1" latinLnBrk="0" hangingPunct="1">
              <a:lnSpc>
                <a:spcPts val="4000"/>
              </a:lnSpc>
              <a:spcBef>
                <a:spcPts val="0"/>
              </a:spcBef>
              <a:buClr>
                <a:schemeClr val="accent1"/>
              </a:buClr>
            </a:pPr>
            <a:r>
              <a:rPr lang="nl-NL"/>
              <a:t>Ruimte voor een uitspringende boodschap</a:t>
            </a:r>
          </a:p>
        </p:txBody>
      </p:sp>
      <p:sp>
        <p:nvSpPr>
          <p:cNvPr id="7" name="Tijdelijke aanduiding voor tekst 12"/>
          <p:cNvSpPr>
            <a:spLocks noGrp="1"/>
          </p:cNvSpPr>
          <p:nvPr>
            <p:ph type="body" sz="quarter" idx="13" hasCustomPrompt="1"/>
          </p:nvPr>
        </p:nvSpPr>
        <p:spPr>
          <a:xfrm>
            <a:off x="738717" y="2625935"/>
            <a:ext cx="5299776" cy="2070100"/>
          </a:xfrm>
          <a:prstGeom prst="rect">
            <a:avLst/>
          </a:prstGeom>
        </p:spPr>
        <p:txBody>
          <a:bodyPr/>
          <a:lstStyle>
            <a:lvl1pPr>
              <a:defRPr lang="nl-NL" sz="1867" kern="1200" baseline="0" dirty="0">
                <a:solidFill>
                  <a:schemeClr val="tx1"/>
                </a:solidFill>
                <a:latin typeface="+mn-lt"/>
                <a:ea typeface="+mn-ea"/>
                <a:cs typeface="+mn-cs"/>
              </a:defRPr>
            </a:lvl1pPr>
          </a:lstStyle>
          <a:p>
            <a:pPr marL="0" lvl="0" indent="0" algn="l" defTabSz="609585" rtl="0" eaLnBrk="1" latinLnBrk="0" hangingPunct="1">
              <a:lnSpc>
                <a:spcPts val="2933"/>
              </a:lnSpc>
              <a:spcBef>
                <a:spcPts val="0"/>
              </a:spcBef>
              <a:buClr>
                <a:schemeClr val="accent1"/>
              </a:buClr>
              <a:buFont typeface="Arial"/>
              <a:buNone/>
            </a:pPr>
            <a:r>
              <a:rPr lang="nl-NL"/>
              <a:t>Op deze slide is ruimte om twee dingen tegen elkaar af te zetten. Door middel van opsommingen of blokjes tekst.</a:t>
            </a:r>
          </a:p>
        </p:txBody>
      </p:sp>
      <p:sp>
        <p:nvSpPr>
          <p:cNvPr id="11" name="Tijdelijke aanduiding voor voettekst 6"/>
          <p:cNvSpPr>
            <a:spLocks noGrp="1"/>
          </p:cNvSpPr>
          <p:nvPr>
            <p:ph type="ftr" sz="quarter" idx="3"/>
          </p:nvPr>
        </p:nvSpPr>
        <p:spPr>
          <a:xfrm>
            <a:off x="739024" y="6352973"/>
            <a:ext cx="5299469" cy="366183"/>
          </a:xfrm>
          <a:prstGeom prst="rect">
            <a:avLst/>
          </a:prstGeom>
        </p:spPr>
        <p:txBody>
          <a:bodyPr vert="horz" lIns="91440" tIns="45720" rIns="91440" bIns="45720" rtlCol="0" anchor="ctr"/>
          <a:lstStyle>
            <a:lvl1pPr algn="l">
              <a:defRPr sz="1067">
                <a:solidFill>
                  <a:schemeClr val="tx1">
                    <a:tint val="75000"/>
                  </a:schemeClr>
                </a:solidFill>
              </a:defRPr>
            </a:lvl1pPr>
          </a:lstStyle>
          <a:p>
            <a:pPr defTabSz="609585">
              <a:defRPr/>
            </a:pPr>
            <a:r>
              <a:rPr lang="nl-NL">
                <a:solidFill>
                  <a:srgbClr val="202042">
                    <a:tint val="75000"/>
                  </a:srgbClr>
                </a:solidFill>
              </a:rPr>
              <a:t>Copyright InSpark</a:t>
            </a:r>
          </a:p>
        </p:txBody>
      </p:sp>
      <p:sp>
        <p:nvSpPr>
          <p:cNvPr id="13" name="Tijdelijke aanduiding voor afbeelding 8"/>
          <p:cNvSpPr>
            <a:spLocks noGrp="1"/>
          </p:cNvSpPr>
          <p:nvPr>
            <p:ph type="pic" sz="quarter" idx="16"/>
          </p:nvPr>
        </p:nvSpPr>
        <p:spPr>
          <a:xfrm>
            <a:off x="6054315" y="0"/>
            <a:ext cx="6138189" cy="6858000"/>
          </a:xfrm>
          <a:custGeom>
            <a:avLst/>
            <a:gdLst>
              <a:gd name="connsiteX0" fmla="*/ 0 w 4614862"/>
              <a:gd name="connsiteY0" fmla="*/ 5143500 h 5143500"/>
              <a:gd name="connsiteX1" fmla="*/ 1582852 w 4614862"/>
              <a:gd name="connsiteY1" fmla="*/ 0 h 5143500"/>
              <a:gd name="connsiteX2" fmla="*/ 4614862 w 4614862"/>
              <a:gd name="connsiteY2" fmla="*/ 0 h 5143500"/>
              <a:gd name="connsiteX3" fmla="*/ 3032010 w 4614862"/>
              <a:gd name="connsiteY3" fmla="*/ 5143500 h 5143500"/>
              <a:gd name="connsiteX4" fmla="*/ 0 w 4614862"/>
              <a:gd name="connsiteY4" fmla="*/ 5143500 h 5143500"/>
              <a:gd name="connsiteX0" fmla="*/ 0 w 4614862"/>
              <a:gd name="connsiteY0" fmla="*/ 5143500 h 5155098"/>
              <a:gd name="connsiteX1" fmla="*/ 1582852 w 4614862"/>
              <a:gd name="connsiteY1" fmla="*/ 0 h 5155098"/>
              <a:gd name="connsiteX2" fmla="*/ 4614862 w 4614862"/>
              <a:gd name="connsiteY2" fmla="*/ 0 h 5155098"/>
              <a:gd name="connsiteX3" fmla="*/ 4609412 w 4614862"/>
              <a:gd name="connsiteY3" fmla="*/ 5155098 h 5155098"/>
              <a:gd name="connsiteX4" fmla="*/ 0 w 4614862"/>
              <a:gd name="connsiteY4" fmla="*/ 5143500 h 5155098"/>
              <a:gd name="connsiteX0" fmla="*/ 0 w 4614862"/>
              <a:gd name="connsiteY0" fmla="*/ 5143500 h 5143500"/>
              <a:gd name="connsiteX1" fmla="*/ 1582852 w 4614862"/>
              <a:gd name="connsiteY1" fmla="*/ 0 h 5143500"/>
              <a:gd name="connsiteX2" fmla="*/ 4614862 w 4614862"/>
              <a:gd name="connsiteY2" fmla="*/ 0 h 5143500"/>
              <a:gd name="connsiteX3" fmla="*/ 4609412 w 4614862"/>
              <a:gd name="connsiteY3" fmla="*/ 5143191 h 5143500"/>
              <a:gd name="connsiteX4" fmla="*/ 0 w 4614862"/>
              <a:gd name="connsiteY4" fmla="*/ 5143500 h 5143500"/>
              <a:gd name="connsiteX0" fmla="*/ 0 w 4614862"/>
              <a:gd name="connsiteY0" fmla="*/ 5143500 h 5143500"/>
              <a:gd name="connsiteX1" fmla="*/ 1582852 w 4614862"/>
              <a:gd name="connsiteY1" fmla="*/ 0 h 5143500"/>
              <a:gd name="connsiteX2" fmla="*/ 4614862 w 4614862"/>
              <a:gd name="connsiteY2" fmla="*/ 0 h 5143500"/>
              <a:gd name="connsiteX3" fmla="*/ 4611800 w 4614862"/>
              <a:gd name="connsiteY3" fmla="*/ 5143191 h 5143500"/>
              <a:gd name="connsiteX4" fmla="*/ 0 w 4614862"/>
              <a:gd name="connsiteY4" fmla="*/ 5143500 h 5143500"/>
              <a:gd name="connsiteX0" fmla="*/ 0 w 4615241"/>
              <a:gd name="connsiteY0" fmla="*/ 5143500 h 5143500"/>
              <a:gd name="connsiteX1" fmla="*/ 1582852 w 4615241"/>
              <a:gd name="connsiteY1" fmla="*/ 0 h 5143500"/>
              <a:gd name="connsiteX2" fmla="*/ 4614862 w 4615241"/>
              <a:gd name="connsiteY2" fmla="*/ 0 h 5143500"/>
              <a:gd name="connsiteX3" fmla="*/ 4614697 w 4615241"/>
              <a:gd name="connsiteY3" fmla="*/ 5143191 h 5143500"/>
              <a:gd name="connsiteX4" fmla="*/ 0 w 4615241"/>
              <a:gd name="connsiteY4" fmla="*/ 514350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5241" h="5143500">
                <a:moveTo>
                  <a:pt x="0" y="5143500"/>
                </a:moveTo>
                <a:lnTo>
                  <a:pt x="1582852" y="0"/>
                </a:lnTo>
                <a:lnTo>
                  <a:pt x="4614862" y="0"/>
                </a:lnTo>
                <a:cubicBezTo>
                  <a:pt x="4613045" y="1718366"/>
                  <a:pt x="4616514" y="3424825"/>
                  <a:pt x="4614697" y="5143191"/>
                </a:cubicBezTo>
                <a:lnTo>
                  <a:pt x="0" y="5143500"/>
                </a:lnTo>
                <a:close/>
              </a:path>
            </a:pathLst>
          </a:custGeom>
        </p:spPr>
        <p:txBody>
          <a:bodyPr anchor="t"/>
          <a:lstStyle>
            <a:lvl1pPr marL="0" indent="0" algn="r">
              <a:buNone/>
              <a:defRPr/>
            </a:lvl1pPr>
          </a:lstStyle>
          <a:p>
            <a:endParaRPr lang="nl-NL"/>
          </a:p>
          <a:p>
            <a:endParaRPr lang="nl-NL"/>
          </a:p>
          <a:p>
            <a:endParaRPr lang="nl-NL"/>
          </a:p>
          <a:p>
            <a:endParaRPr lang="nl-NL"/>
          </a:p>
          <a:p>
            <a:endParaRPr lang="nl-NL"/>
          </a:p>
          <a:p>
            <a:endParaRPr lang="nl-NL"/>
          </a:p>
          <a:p>
            <a:endParaRPr lang="nl-NL"/>
          </a:p>
          <a:p>
            <a:endParaRPr lang="nl-NL"/>
          </a:p>
          <a:p>
            <a:endParaRPr lang="nl-NL"/>
          </a:p>
          <a:p>
            <a:endParaRPr lang="nl-NL"/>
          </a:p>
          <a:p>
            <a:r>
              <a:rPr lang="nl-NL"/>
              <a:t>Klik hier om een afbeelding toe te voegen</a:t>
            </a:r>
          </a:p>
        </p:txBody>
      </p:sp>
    </p:spTree>
    <p:extLst>
      <p:ext uri="{BB962C8B-B14F-4D97-AF65-F5344CB8AC3E}">
        <p14:creationId xmlns:p14="http://schemas.microsoft.com/office/powerpoint/2010/main" val="556586977"/>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Quote op gradient">
    <p:bg>
      <p:bgPr>
        <a:gradFill>
          <a:gsLst>
            <a:gs pos="10000">
              <a:schemeClr val="tx1">
                <a:lumMod val="75000"/>
                <a:lumOff val="25000"/>
              </a:schemeClr>
            </a:gs>
            <a:gs pos="100000">
              <a:schemeClr val="accent3"/>
            </a:gs>
          </a:gsLst>
          <a:lin ang="1800000" scaled="0"/>
        </a:gradFill>
        <a:effectLst/>
      </p:bgPr>
    </p:bg>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1110938" y="1790333"/>
            <a:ext cx="9970125" cy="3143488"/>
          </a:xfrm>
          <a:prstGeom prst="rect">
            <a:avLst/>
          </a:prstGeom>
        </p:spPr>
        <p:txBody>
          <a:bodyPr anchor="ctr"/>
          <a:lstStyle>
            <a:lvl1pPr algn="ctr">
              <a:lnSpc>
                <a:spcPct val="100000"/>
              </a:lnSpc>
              <a:defRPr baseline="0">
                <a:solidFill>
                  <a:srgbClr val="FFFFFF"/>
                </a:solidFill>
              </a:defRPr>
            </a:lvl1pPr>
          </a:lstStyle>
          <a:p>
            <a:r>
              <a:rPr lang="en-US" err="1"/>
              <a:t>Hier</a:t>
            </a:r>
            <a:r>
              <a:rPr lang="en-US"/>
              <a:t> is </a:t>
            </a:r>
            <a:r>
              <a:rPr lang="en-US" err="1"/>
              <a:t>ruimte</a:t>
            </a:r>
            <a:r>
              <a:rPr lang="en-US"/>
              <a:t> </a:t>
            </a:r>
            <a:r>
              <a:rPr lang="en-US" err="1"/>
              <a:t>voor</a:t>
            </a:r>
            <a:r>
              <a:rPr lang="en-US"/>
              <a:t> </a:t>
            </a:r>
            <a:r>
              <a:rPr lang="en-US" err="1"/>
              <a:t>een</a:t>
            </a:r>
            <a:r>
              <a:rPr lang="en-US"/>
              <a:t> quote </a:t>
            </a:r>
            <a:r>
              <a:rPr lang="en-US" err="1"/>
              <a:t>boven</a:t>
            </a:r>
            <a:r>
              <a:rPr lang="en-US"/>
              <a:t> </a:t>
            </a:r>
            <a:r>
              <a:rPr lang="en-US" err="1"/>
              <a:t>een</a:t>
            </a:r>
            <a:r>
              <a:rPr lang="en-US"/>
              <a:t> </a:t>
            </a:r>
            <a:r>
              <a:rPr lang="en-US" err="1"/>
              <a:t>kleurvlak</a:t>
            </a:r>
            <a:endParaRPr lang="en-US"/>
          </a:p>
        </p:txBody>
      </p:sp>
      <p:pic>
        <p:nvPicPr>
          <p:cNvPr id="6" name="Afbeelding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90047" y="6104325"/>
            <a:ext cx="1421469" cy="498092"/>
          </a:xfrm>
          <a:prstGeom prst="rect">
            <a:avLst/>
          </a:prstGeom>
        </p:spPr>
      </p:pic>
      <p:sp>
        <p:nvSpPr>
          <p:cNvPr id="4" name="Tijdelijke aanduiding voor voettekst 6">
            <a:extLst>
              <a:ext uri="{FF2B5EF4-FFF2-40B4-BE49-F238E27FC236}">
                <a16:creationId xmlns:a16="http://schemas.microsoft.com/office/drawing/2014/main" id="{910E413D-A280-4981-AFDC-E9BD603A71ED}"/>
              </a:ext>
            </a:extLst>
          </p:cNvPr>
          <p:cNvSpPr>
            <a:spLocks noGrp="1"/>
          </p:cNvSpPr>
          <p:nvPr>
            <p:ph type="ftr" sz="quarter" idx="3"/>
          </p:nvPr>
        </p:nvSpPr>
        <p:spPr>
          <a:xfrm>
            <a:off x="739024" y="6352973"/>
            <a:ext cx="5299469" cy="366183"/>
          </a:xfrm>
          <a:prstGeom prst="rect">
            <a:avLst/>
          </a:prstGeom>
        </p:spPr>
        <p:txBody>
          <a:bodyPr vert="horz" lIns="91440" tIns="45720" rIns="91440" bIns="45720" rtlCol="0" anchor="ctr"/>
          <a:lstStyle>
            <a:lvl1pPr algn="l">
              <a:defRPr sz="1067">
                <a:solidFill>
                  <a:schemeClr val="tx1">
                    <a:tint val="75000"/>
                  </a:schemeClr>
                </a:solidFill>
              </a:defRPr>
            </a:lvl1pPr>
          </a:lstStyle>
          <a:p>
            <a:pPr defTabSz="609585"/>
            <a:r>
              <a:rPr lang="nl-NL">
                <a:solidFill>
                  <a:srgbClr val="202042">
                    <a:tint val="75000"/>
                  </a:srgbClr>
                </a:solidFill>
              </a:rPr>
              <a:t>Copyright InSpark</a:t>
            </a:r>
          </a:p>
        </p:txBody>
      </p:sp>
    </p:spTree>
    <p:extLst>
      <p:ext uri="{BB962C8B-B14F-4D97-AF65-F5344CB8AC3E}">
        <p14:creationId xmlns:p14="http://schemas.microsoft.com/office/powerpoint/2010/main" val="1921690457"/>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A88F5-7D43-45CC-9605-CE0751572CD1}"/>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E7EFCCB7-BD0A-4D18-9304-A819B617F62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a:extLst>
              <a:ext uri="{FF2B5EF4-FFF2-40B4-BE49-F238E27FC236}">
                <a16:creationId xmlns:a16="http://schemas.microsoft.com/office/drawing/2014/main" id="{7C5566AE-1FBD-4A4C-809C-D73B5DACC04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a:extLst>
              <a:ext uri="{FF2B5EF4-FFF2-40B4-BE49-F238E27FC236}">
                <a16:creationId xmlns:a16="http://schemas.microsoft.com/office/drawing/2014/main" id="{930FC279-E32A-4A10-87C4-EA98D17EBCB7}"/>
              </a:ext>
            </a:extLst>
          </p:cNvPr>
          <p:cNvSpPr>
            <a:spLocks noGrp="1"/>
          </p:cNvSpPr>
          <p:nvPr>
            <p:ph type="dt" sz="half" idx="10"/>
          </p:nvPr>
        </p:nvSpPr>
        <p:spPr/>
        <p:txBody>
          <a:bodyPr/>
          <a:lstStyle/>
          <a:p>
            <a:fld id="{9D14909F-1F04-4D2B-B9AF-8F98889D9B10}" type="datetimeFigureOut">
              <a:rPr lang="nl-NL" smtClean="0"/>
              <a:t>24-1-2019</a:t>
            </a:fld>
            <a:endParaRPr lang="nl-NL"/>
          </a:p>
        </p:txBody>
      </p:sp>
      <p:sp>
        <p:nvSpPr>
          <p:cNvPr id="6" name="Footer Placeholder 5">
            <a:extLst>
              <a:ext uri="{FF2B5EF4-FFF2-40B4-BE49-F238E27FC236}">
                <a16:creationId xmlns:a16="http://schemas.microsoft.com/office/drawing/2014/main" id="{E2B51325-1893-4578-8616-A3CCF8317FC2}"/>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766CC628-F231-44BC-95B5-86B0D52BABFD}"/>
              </a:ext>
            </a:extLst>
          </p:cNvPr>
          <p:cNvSpPr>
            <a:spLocks noGrp="1"/>
          </p:cNvSpPr>
          <p:nvPr>
            <p:ph type="sldNum" sz="quarter" idx="12"/>
          </p:nvPr>
        </p:nvSpPr>
        <p:spPr/>
        <p:txBody>
          <a:bodyPr/>
          <a:lstStyle/>
          <a:p>
            <a:fld id="{321EEC90-88FF-4CA7-A2FB-8B1DF3C58097}" type="slidenum">
              <a:rPr lang="nl-NL" smtClean="0"/>
              <a:t>‹#›</a:t>
            </a:fld>
            <a:endParaRPr lang="nl-NL"/>
          </a:p>
        </p:txBody>
      </p:sp>
    </p:spTree>
    <p:extLst>
      <p:ext uri="{BB962C8B-B14F-4D97-AF65-F5344CB8AC3E}">
        <p14:creationId xmlns:p14="http://schemas.microsoft.com/office/powerpoint/2010/main" val="25376173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elslide">
    <p:bg>
      <p:bgPr>
        <a:blipFill dpi="0" rotWithShape="1">
          <a:blip r:embed="rId2">
            <a:lum/>
          </a:blip>
          <a:srcRect/>
          <a:stretch>
            <a:fillRect l="10000" t="-3000" r="-10000" b="-3000"/>
          </a:stretch>
        </a:blipFill>
        <a:effectLst/>
      </p:bgPr>
    </p:bg>
    <p:spTree>
      <p:nvGrpSpPr>
        <p:cNvPr id="1" name=""/>
        <p:cNvGrpSpPr/>
        <p:nvPr/>
      </p:nvGrpSpPr>
      <p:grpSpPr>
        <a:xfrm>
          <a:off x="0" y="0"/>
          <a:ext cx="0" cy="0"/>
          <a:chOff x="0" y="0"/>
          <a:chExt cx="0" cy="0"/>
        </a:xfrm>
      </p:grpSpPr>
      <p:sp>
        <p:nvSpPr>
          <p:cNvPr id="9" name="Tijdelijke aanduiding voor tekst 8"/>
          <p:cNvSpPr>
            <a:spLocks noGrp="1"/>
          </p:cNvSpPr>
          <p:nvPr>
            <p:ph type="body" sz="quarter" idx="17" hasCustomPrompt="1"/>
          </p:nvPr>
        </p:nvSpPr>
        <p:spPr>
          <a:xfrm>
            <a:off x="768351" y="5753572"/>
            <a:ext cx="4364016" cy="573307"/>
          </a:xfrm>
          <a:prstGeom prst="rect">
            <a:avLst/>
          </a:prstGeom>
        </p:spPr>
        <p:txBody>
          <a:bodyPr lIns="0" tIns="0" rIns="0" bIns="0" anchor="ctr"/>
          <a:lstStyle>
            <a:lvl1pPr marL="0" indent="0">
              <a:buNone/>
              <a:defRPr cap="none" baseline="0">
                <a:solidFill>
                  <a:schemeClr val="bg1"/>
                </a:solidFill>
              </a:defRPr>
            </a:lvl1pPr>
          </a:lstStyle>
          <a:p>
            <a:pPr lvl="0"/>
            <a:r>
              <a:rPr lang="nl-NL"/>
              <a:t>Klik om een ondertitel te maken.</a:t>
            </a:r>
          </a:p>
        </p:txBody>
      </p:sp>
      <p:sp>
        <p:nvSpPr>
          <p:cNvPr id="13" name="Rechthoek 12"/>
          <p:cNvSpPr/>
          <p:nvPr userDrawn="1"/>
        </p:nvSpPr>
        <p:spPr>
          <a:xfrm>
            <a:off x="2" y="-21169"/>
            <a:ext cx="12191999" cy="6879168"/>
          </a:xfrm>
          <a:custGeom>
            <a:avLst/>
            <a:gdLst>
              <a:gd name="connsiteX0" fmla="*/ 0 w 9143999"/>
              <a:gd name="connsiteY0" fmla="*/ 0 h 5143499"/>
              <a:gd name="connsiteX1" fmla="*/ 2850630 w 9143999"/>
              <a:gd name="connsiteY1" fmla="*/ 0 h 5143499"/>
              <a:gd name="connsiteX2" fmla="*/ 2850630 w 9143999"/>
              <a:gd name="connsiteY2" fmla="*/ 4199513 h 5143499"/>
              <a:gd name="connsiteX3" fmla="*/ 9143999 w 9143999"/>
              <a:gd name="connsiteY3" fmla="*/ 4199513 h 5143499"/>
              <a:gd name="connsiteX4" fmla="*/ 9143999 w 9143999"/>
              <a:gd name="connsiteY4" fmla="*/ 5143499 h 5143499"/>
              <a:gd name="connsiteX5" fmla="*/ 0 w 9143999"/>
              <a:gd name="connsiteY5" fmla="*/ 5143499 h 5143499"/>
              <a:gd name="connsiteX6" fmla="*/ 0 w 9143999"/>
              <a:gd name="connsiteY6" fmla="*/ 0 h 5143499"/>
              <a:gd name="connsiteX0" fmla="*/ 0 w 9143999"/>
              <a:gd name="connsiteY0" fmla="*/ 0 h 5143499"/>
              <a:gd name="connsiteX1" fmla="*/ 2850630 w 9143999"/>
              <a:gd name="connsiteY1" fmla="*/ 0 h 5143499"/>
              <a:gd name="connsiteX2" fmla="*/ 1897319 w 9143999"/>
              <a:gd name="connsiteY2" fmla="*/ 4238423 h 5143499"/>
              <a:gd name="connsiteX3" fmla="*/ 9143999 w 9143999"/>
              <a:gd name="connsiteY3" fmla="*/ 4199513 h 5143499"/>
              <a:gd name="connsiteX4" fmla="*/ 9143999 w 9143999"/>
              <a:gd name="connsiteY4" fmla="*/ 5143499 h 5143499"/>
              <a:gd name="connsiteX5" fmla="*/ 0 w 9143999"/>
              <a:gd name="connsiteY5" fmla="*/ 5143499 h 5143499"/>
              <a:gd name="connsiteX6" fmla="*/ 0 w 9143999"/>
              <a:gd name="connsiteY6" fmla="*/ 0 h 5143499"/>
              <a:gd name="connsiteX0" fmla="*/ 0 w 9143999"/>
              <a:gd name="connsiteY0" fmla="*/ 0 h 5143499"/>
              <a:gd name="connsiteX1" fmla="*/ 2850630 w 9143999"/>
              <a:gd name="connsiteY1" fmla="*/ 0 h 5143499"/>
              <a:gd name="connsiteX2" fmla="*/ 1793558 w 9143999"/>
              <a:gd name="connsiteY2" fmla="*/ 4212483 h 5143499"/>
              <a:gd name="connsiteX3" fmla="*/ 9143999 w 9143999"/>
              <a:gd name="connsiteY3" fmla="*/ 4199513 h 5143499"/>
              <a:gd name="connsiteX4" fmla="*/ 9143999 w 9143999"/>
              <a:gd name="connsiteY4" fmla="*/ 5143499 h 5143499"/>
              <a:gd name="connsiteX5" fmla="*/ 0 w 9143999"/>
              <a:gd name="connsiteY5" fmla="*/ 5143499 h 5143499"/>
              <a:gd name="connsiteX6" fmla="*/ 0 w 9143999"/>
              <a:gd name="connsiteY6" fmla="*/ 0 h 5143499"/>
              <a:gd name="connsiteX0" fmla="*/ 0 w 9143999"/>
              <a:gd name="connsiteY0" fmla="*/ 0 h 5143499"/>
              <a:gd name="connsiteX1" fmla="*/ 2850630 w 9143999"/>
              <a:gd name="connsiteY1" fmla="*/ 0 h 5143499"/>
              <a:gd name="connsiteX2" fmla="*/ 1300690 w 9143999"/>
              <a:gd name="connsiteY2" fmla="*/ 4238423 h 5143499"/>
              <a:gd name="connsiteX3" fmla="*/ 9143999 w 9143999"/>
              <a:gd name="connsiteY3" fmla="*/ 4199513 h 5143499"/>
              <a:gd name="connsiteX4" fmla="*/ 9143999 w 9143999"/>
              <a:gd name="connsiteY4" fmla="*/ 5143499 h 5143499"/>
              <a:gd name="connsiteX5" fmla="*/ 0 w 9143999"/>
              <a:gd name="connsiteY5" fmla="*/ 5143499 h 5143499"/>
              <a:gd name="connsiteX6" fmla="*/ 0 w 9143999"/>
              <a:gd name="connsiteY6" fmla="*/ 0 h 5143499"/>
              <a:gd name="connsiteX0" fmla="*/ 0 w 9143999"/>
              <a:gd name="connsiteY0" fmla="*/ 0 h 5143499"/>
              <a:gd name="connsiteX1" fmla="*/ 2850630 w 9143999"/>
              <a:gd name="connsiteY1" fmla="*/ 0 h 5143499"/>
              <a:gd name="connsiteX2" fmla="*/ 1561040 w 9143999"/>
              <a:gd name="connsiteY2" fmla="*/ 4206673 h 5143499"/>
              <a:gd name="connsiteX3" fmla="*/ 9143999 w 9143999"/>
              <a:gd name="connsiteY3" fmla="*/ 4199513 h 5143499"/>
              <a:gd name="connsiteX4" fmla="*/ 9143999 w 9143999"/>
              <a:gd name="connsiteY4" fmla="*/ 5143499 h 5143499"/>
              <a:gd name="connsiteX5" fmla="*/ 0 w 9143999"/>
              <a:gd name="connsiteY5" fmla="*/ 5143499 h 5143499"/>
              <a:gd name="connsiteX6" fmla="*/ 0 w 9143999"/>
              <a:gd name="connsiteY6" fmla="*/ 0 h 5143499"/>
              <a:gd name="connsiteX0" fmla="*/ 0 w 9143999"/>
              <a:gd name="connsiteY0" fmla="*/ 0 h 5143499"/>
              <a:gd name="connsiteX1" fmla="*/ 2850630 w 9143999"/>
              <a:gd name="connsiteY1" fmla="*/ 0 h 5143499"/>
              <a:gd name="connsiteX2" fmla="*/ 1561040 w 9143999"/>
              <a:gd name="connsiteY2" fmla="*/ 4206673 h 5143499"/>
              <a:gd name="connsiteX3" fmla="*/ 9134474 w 9143999"/>
              <a:gd name="connsiteY3" fmla="*/ 4263013 h 5143499"/>
              <a:gd name="connsiteX4" fmla="*/ 9143999 w 9143999"/>
              <a:gd name="connsiteY4" fmla="*/ 5143499 h 5143499"/>
              <a:gd name="connsiteX5" fmla="*/ 0 w 9143999"/>
              <a:gd name="connsiteY5" fmla="*/ 5143499 h 5143499"/>
              <a:gd name="connsiteX6" fmla="*/ 0 w 9143999"/>
              <a:gd name="connsiteY6" fmla="*/ 0 h 5143499"/>
              <a:gd name="connsiteX0" fmla="*/ 0 w 9143999"/>
              <a:gd name="connsiteY0" fmla="*/ 0 h 5143499"/>
              <a:gd name="connsiteX1" fmla="*/ 2850630 w 9143999"/>
              <a:gd name="connsiteY1" fmla="*/ 0 h 5143499"/>
              <a:gd name="connsiteX2" fmla="*/ 1561040 w 9143999"/>
              <a:gd name="connsiteY2" fmla="*/ 4206673 h 5143499"/>
              <a:gd name="connsiteX3" fmla="*/ 9143999 w 9143999"/>
              <a:gd name="connsiteY3" fmla="*/ 4202688 h 5143499"/>
              <a:gd name="connsiteX4" fmla="*/ 9143999 w 9143999"/>
              <a:gd name="connsiteY4" fmla="*/ 5143499 h 5143499"/>
              <a:gd name="connsiteX5" fmla="*/ 0 w 9143999"/>
              <a:gd name="connsiteY5" fmla="*/ 5143499 h 5143499"/>
              <a:gd name="connsiteX6" fmla="*/ 0 w 9143999"/>
              <a:gd name="connsiteY6" fmla="*/ 0 h 5143499"/>
              <a:gd name="connsiteX0" fmla="*/ 0 w 9143999"/>
              <a:gd name="connsiteY0" fmla="*/ 0 h 5143499"/>
              <a:gd name="connsiteX1" fmla="*/ 2856980 w 9143999"/>
              <a:gd name="connsiteY1" fmla="*/ 6350 h 5143499"/>
              <a:gd name="connsiteX2" fmla="*/ 1561040 w 9143999"/>
              <a:gd name="connsiteY2" fmla="*/ 4206673 h 5143499"/>
              <a:gd name="connsiteX3" fmla="*/ 9143999 w 9143999"/>
              <a:gd name="connsiteY3" fmla="*/ 4202688 h 5143499"/>
              <a:gd name="connsiteX4" fmla="*/ 9143999 w 9143999"/>
              <a:gd name="connsiteY4" fmla="*/ 5143499 h 5143499"/>
              <a:gd name="connsiteX5" fmla="*/ 0 w 9143999"/>
              <a:gd name="connsiteY5" fmla="*/ 5143499 h 5143499"/>
              <a:gd name="connsiteX6" fmla="*/ 0 w 9143999"/>
              <a:gd name="connsiteY6" fmla="*/ 0 h 5143499"/>
              <a:gd name="connsiteX0" fmla="*/ 0 w 9143999"/>
              <a:gd name="connsiteY0" fmla="*/ 0 h 5143499"/>
              <a:gd name="connsiteX1" fmla="*/ 2853805 w 9143999"/>
              <a:gd name="connsiteY1" fmla="*/ 3175 h 5143499"/>
              <a:gd name="connsiteX2" fmla="*/ 1561040 w 9143999"/>
              <a:gd name="connsiteY2" fmla="*/ 4206673 h 5143499"/>
              <a:gd name="connsiteX3" fmla="*/ 9143999 w 9143999"/>
              <a:gd name="connsiteY3" fmla="*/ 4202688 h 5143499"/>
              <a:gd name="connsiteX4" fmla="*/ 9143999 w 9143999"/>
              <a:gd name="connsiteY4" fmla="*/ 5143499 h 5143499"/>
              <a:gd name="connsiteX5" fmla="*/ 0 w 9143999"/>
              <a:gd name="connsiteY5" fmla="*/ 5143499 h 5143499"/>
              <a:gd name="connsiteX6" fmla="*/ 0 w 9143999"/>
              <a:gd name="connsiteY6" fmla="*/ 0 h 5143499"/>
              <a:gd name="connsiteX0" fmla="*/ 0 w 9143999"/>
              <a:gd name="connsiteY0" fmla="*/ 0 h 5143499"/>
              <a:gd name="connsiteX1" fmla="*/ 2853805 w 9143999"/>
              <a:gd name="connsiteY1" fmla="*/ 0 h 5143499"/>
              <a:gd name="connsiteX2" fmla="*/ 1561040 w 9143999"/>
              <a:gd name="connsiteY2" fmla="*/ 4206673 h 5143499"/>
              <a:gd name="connsiteX3" fmla="*/ 9143999 w 9143999"/>
              <a:gd name="connsiteY3" fmla="*/ 4202688 h 5143499"/>
              <a:gd name="connsiteX4" fmla="*/ 9143999 w 9143999"/>
              <a:gd name="connsiteY4" fmla="*/ 5143499 h 5143499"/>
              <a:gd name="connsiteX5" fmla="*/ 0 w 9143999"/>
              <a:gd name="connsiteY5" fmla="*/ 5143499 h 5143499"/>
              <a:gd name="connsiteX6" fmla="*/ 0 w 9143999"/>
              <a:gd name="connsiteY6" fmla="*/ 0 h 5143499"/>
              <a:gd name="connsiteX0" fmla="*/ 0 w 9143999"/>
              <a:gd name="connsiteY0" fmla="*/ 3175 h 5146674"/>
              <a:gd name="connsiteX1" fmla="*/ 2853805 w 9143999"/>
              <a:gd name="connsiteY1" fmla="*/ 0 h 5146674"/>
              <a:gd name="connsiteX2" fmla="*/ 1561040 w 9143999"/>
              <a:gd name="connsiteY2" fmla="*/ 4209848 h 5146674"/>
              <a:gd name="connsiteX3" fmla="*/ 9143999 w 9143999"/>
              <a:gd name="connsiteY3" fmla="*/ 4205863 h 5146674"/>
              <a:gd name="connsiteX4" fmla="*/ 9143999 w 9143999"/>
              <a:gd name="connsiteY4" fmla="*/ 5146674 h 5146674"/>
              <a:gd name="connsiteX5" fmla="*/ 0 w 9143999"/>
              <a:gd name="connsiteY5" fmla="*/ 5146674 h 5146674"/>
              <a:gd name="connsiteX6" fmla="*/ 0 w 9143999"/>
              <a:gd name="connsiteY6" fmla="*/ 3175 h 5146674"/>
              <a:gd name="connsiteX0" fmla="*/ 0 w 9143999"/>
              <a:gd name="connsiteY0" fmla="*/ 1388 h 5146674"/>
              <a:gd name="connsiteX1" fmla="*/ 2853805 w 9143999"/>
              <a:gd name="connsiteY1" fmla="*/ 0 h 5146674"/>
              <a:gd name="connsiteX2" fmla="*/ 1561040 w 9143999"/>
              <a:gd name="connsiteY2" fmla="*/ 4209848 h 5146674"/>
              <a:gd name="connsiteX3" fmla="*/ 9143999 w 9143999"/>
              <a:gd name="connsiteY3" fmla="*/ 4205863 h 5146674"/>
              <a:gd name="connsiteX4" fmla="*/ 9143999 w 9143999"/>
              <a:gd name="connsiteY4" fmla="*/ 5146674 h 5146674"/>
              <a:gd name="connsiteX5" fmla="*/ 0 w 9143999"/>
              <a:gd name="connsiteY5" fmla="*/ 5146674 h 5146674"/>
              <a:gd name="connsiteX6" fmla="*/ 0 w 9143999"/>
              <a:gd name="connsiteY6" fmla="*/ 1388 h 5146674"/>
              <a:gd name="connsiteX0" fmla="*/ 0 w 9143999"/>
              <a:gd name="connsiteY0" fmla="*/ 0 h 5150646"/>
              <a:gd name="connsiteX1" fmla="*/ 2853805 w 9143999"/>
              <a:gd name="connsiteY1" fmla="*/ 3972 h 5150646"/>
              <a:gd name="connsiteX2" fmla="*/ 1561040 w 9143999"/>
              <a:gd name="connsiteY2" fmla="*/ 4213820 h 5150646"/>
              <a:gd name="connsiteX3" fmla="*/ 9143999 w 9143999"/>
              <a:gd name="connsiteY3" fmla="*/ 4209835 h 5150646"/>
              <a:gd name="connsiteX4" fmla="*/ 9143999 w 9143999"/>
              <a:gd name="connsiteY4" fmla="*/ 5150646 h 5150646"/>
              <a:gd name="connsiteX5" fmla="*/ 0 w 9143999"/>
              <a:gd name="connsiteY5" fmla="*/ 5150646 h 5150646"/>
              <a:gd name="connsiteX6" fmla="*/ 0 w 9143999"/>
              <a:gd name="connsiteY6" fmla="*/ 0 h 5150646"/>
              <a:gd name="connsiteX0" fmla="*/ 0 w 9143999"/>
              <a:gd name="connsiteY0" fmla="*/ 3176 h 5153822"/>
              <a:gd name="connsiteX1" fmla="*/ 2856187 w 9143999"/>
              <a:gd name="connsiteY1" fmla="*/ 0 h 5153822"/>
              <a:gd name="connsiteX2" fmla="*/ 1561040 w 9143999"/>
              <a:gd name="connsiteY2" fmla="*/ 4216996 h 5153822"/>
              <a:gd name="connsiteX3" fmla="*/ 9143999 w 9143999"/>
              <a:gd name="connsiteY3" fmla="*/ 4213011 h 5153822"/>
              <a:gd name="connsiteX4" fmla="*/ 9143999 w 9143999"/>
              <a:gd name="connsiteY4" fmla="*/ 5153822 h 5153822"/>
              <a:gd name="connsiteX5" fmla="*/ 0 w 9143999"/>
              <a:gd name="connsiteY5" fmla="*/ 5153822 h 5153822"/>
              <a:gd name="connsiteX6" fmla="*/ 0 w 9143999"/>
              <a:gd name="connsiteY6" fmla="*/ 3176 h 5153822"/>
              <a:gd name="connsiteX0" fmla="*/ 0 w 9143999"/>
              <a:gd name="connsiteY0" fmla="*/ 0 h 5162560"/>
              <a:gd name="connsiteX1" fmla="*/ 2856187 w 9143999"/>
              <a:gd name="connsiteY1" fmla="*/ 8738 h 5162560"/>
              <a:gd name="connsiteX2" fmla="*/ 1561040 w 9143999"/>
              <a:gd name="connsiteY2" fmla="*/ 4225734 h 5162560"/>
              <a:gd name="connsiteX3" fmla="*/ 9143999 w 9143999"/>
              <a:gd name="connsiteY3" fmla="*/ 4221749 h 5162560"/>
              <a:gd name="connsiteX4" fmla="*/ 9143999 w 9143999"/>
              <a:gd name="connsiteY4" fmla="*/ 5162560 h 5162560"/>
              <a:gd name="connsiteX5" fmla="*/ 0 w 9143999"/>
              <a:gd name="connsiteY5" fmla="*/ 5162560 h 5162560"/>
              <a:gd name="connsiteX6" fmla="*/ 0 w 9143999"/>
              <a:gd name="connsiteY6" fmla="*/ 0 h 516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3999" h="5162560">
                <a:moveTo>
                  <a:pt x="0" y="0"/>
                </a:moveTo>
                <a:lnTo>
                  <a:pt x="2856187" y="8738"/>
                </a:lnTo>
                <a:lnTo>
                  <a:pt x="1561040" y="4225734"/>
                </a:lnTo>
                <a:lnTo>
                  <a:pt x="9143999" y="4221749"/>
                </a:lnTo>
                <a:lnTo>
                  <a:pt x="9143999" y="5162560"/>
                </a:lnTo>
                <a:lnTo>
                  <a:pt x="0" y="5162560"/>
                </a:lnTo>
                <a:lnTo>
                  <a:pt x="0" y="0"/>
                </a:lnTo>
                <a:close/>
              </a:path>
            </a:pathLst>
          </a:custGeom>
          <a:gradFill>
            <a:gsLst>
              <a:gs pos="0">
                <a:schemeClr val="tx1"/>
              </a:gs>
              <a:gs pos="100000">
                <a:schemeClr val="tx1"/>
              </a:gs>
            </a:gsLst>
            <a:lin ang="18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nl-NL" sz="2400" b="0" i="0" u="none" strike="noStrike" kern="1200" cap="none" spc="0" normalizeH="0" baseline="0" noProof="0">
              <a:ln>
                <a:noFill/>
              </a:ln>
              <a:solidFill>
                <a:prstClr val="white"/>
              </a:solidFill>
              <a:effectLst/>
              <a:uLnTx/>
              <a:uFillTx/>
              <a:latin typeface="Trebuchet MS"/>
              <a:ea typeface="+mn-ea"/>
              <a:cs typeface="+mn-cs"/>
            </a:endParaRPr>
          </a:p>
        </p:txBody>
      </p:sp>
      <p:sp>
        <p:nvSpPr>
          <p:cNvPr id="14" name="Rechthoek 13"/>
          <p:cNvSpPr/>
          <p:nvPr userDrawn="1"/>
        </p:nvSpPr>
        <p:spPr>
          <a:xfrm>
            <a:off x="9863667" y="-1"/>
            <a:ext cx="2328332" cy="1079500"/>
          </a:xfrm>
          <a:custGeom>
            <a:avLst/>
            <a:gdLst>
              <a:gd name="connsiteX0" fmla="*/ 0 w 1824989"/>
              <a:gd name="connsiteY0" fmla="*/ 0 h 712470"/>
              <a:gd name="connsiteX1" fmla="*/ 1824989 w 1824989"/>
              <a:gd name="connsiteY1" fmla="*/ 0 h 712470"/>
              <a:gd name="connsiteX2" fmla="*/ 1824989 w 1824989"/>
              <a:gd name="connsiteY2" fmla="*/ 712470 h 712470"/>
              <a:gd name="connsiteX3" fmla="*/ 0 w 1824989"/>
              <a:gd name="connsiteY3" fmla="*/ 712470 h 712470"/>
              <a:gd name="connsiteX4" fmla="*/ 0 w 1824989"/>
              <a:gd name="connsiteY4" fmla="*/ 0 h 712470"/>
              <a:gd name="connsiteX0" fmla="*/ 319087 w 1824989"/>
              <a:gd name="connsiteY0" fmla="*/ 0 h 712470"/>
              <a:gd name="connsiteX1" fmla="*/ 1824989 w 1824989"/>
              <a:gd name="connsiteY1" fmla="*/ 0 h 712470"/>
              <a:gd name="connsiteX2" fmla="*/ 1824989 w 1824989"/>
              <a:gd name="connsiteY2" fmla="*/ 712470 h 712470"/>
              <a:gd name="connsiteX3" fmla="*/ 0 w 1824989"/>
              <a:gd name="connsiteY3" fmla="*/ 712470 h 712470"/>
              <a:gd name="connsiteX4" fmla="*/ 319087 w 1824989"/>
              <a:gd name="connsiteY4" fmla="*/ 0 h 712470"/>
              <a:gd name="connsiteX0" fmla="*/ 214312 w 1824989"/>
              <a:gd name="connsiteY0" fmla="*/ 0 h 712470"/>
              <a:gd name="connsiteX1" fmla="*/ 1824989 w 1824989"/>
              <a:gd name="connsiteY1" fmla="*/ 0 h 712470"/>
              <a:gd name="connsiteX2" fmla="*/ 1824989 w 1824989"/>
              <a:gd name="connsiteY2" fmla="*/ 712470 h 712470"/>
              <a:gd name="connsiteX3" fmla="*/ 0 w 1824989"/>
              <a:gd name="connsiteY3" fmla="*/ 712470 h 712470"/>
              <a:gd name="connsiteX4" fmla="*/ 214312 w 1824989"/>
              <a:gd name="connsiteY4" fmla="*/ 0 h 712470"/>
              <a:gd name="connsiteX0" fmla="*/ 200024 w 1824989"/>
              <a:gd name="connsiteY0" fmla="*/ 0 h 712470"/>
              <a:gd name="connsiteX1" fmla="*/ 1824989 w 1824989"/>
              <a:gd name="connsiteY1" fmla="*/ 0 h 712470"/>
              <a:gd name="connsiteX2" fmla="*/ 1824989 w 1824989"/>
              <a:gd name="connsiteY2" fmla="*/ 712470 h 712470"/>
              <a:gd name="connsiteX3" fmla="*/ 0 w 1824989"/>
              <a:gd name="connsiteY3" fmla="*/ 712470 h 712470"/>
              <a:gd name="connsiteX4" fmla="*/ 200024 w 1824989"/>
              <a:gd name="connsiteY4" fmla="*/ 0 h 712470"/>
              <a:gd name="connsiteX0" fmla="*/ 262239 w 1824989"/>
              <a:gd name="connsiteY0" fmla="*/ 0 h 712470"/>
              <a:gd name="connsiteX1" fmla="*/ 1824989 w 1824989"/>
              <a:gd name="connsiteY1" fmla="*/ 0 h 712470"/>
              <a:gd name="connsiteX2" fmla="*/ 1824989 w 1824989"/>
              <a:gd name="connsiteY2" fmla="*/ 712470 h 712470"/>
              <a:gd name="connsiteX3" fmla="*/ 0 w 1824989"/>
              <a:gd name="connsiteY3" fmla="*/ 712470 h 712470"/>
              <a:gd name="connsiteX4" fmla="*/ 262239 w 1824989"/>
              <a:gd name="connsiteY4" fmla="*/ 0 h 712470"/>
              <a:gd name="connsiteX0" fmla="*/ 339387 w 1824989"/>
              <a:gd name="connsiteY0" fmla="*/ 0 h 712470"/>
              <a:gd name="connsiteX1" fmla="*/ 1824989 w 1824989"/>
              <a:gd name="connsiteY1" fmla="*/ 0 h 712470"/>
              <a:gd name="connsiteX2" fmla="*/ 1824989 w 1824989"/>
              <a:gd name="connsiteY2" fmla="*/ 712470 h 712470"/>
              <a:gd name="connsiteX3" fmla="*/ 0 w 1824989"/>
              <a:gd name="connsiteY3" fmla="*/ 712470 h 712470"/>
              <a:gd name="connsiteX4" fmla="*/ 339387 w 1824989"/>
              <a:gd name="connsiteY4" fmla="*/ 0 h 712470"/>
              <a:gd name="connsiteX0" fmla="*/ 264728 w 1824989"/>
              <a:gd name="connsiteY0" fmla="*/ 0 h 712470"/>
              <a:gd name="connsiteX1" fmla="*/ 1824989 w 1824989"/>
              <a:gd name="connsiteY1" fmla="*/ 0 h 712470"/>
              <a:gd name="connsiteX2" fmla="*/ 1824989 w 1824989"/>
              <a:gd name="connsiteY2" fmla="*/ 712470 h 712470"/>
              <a:gd name="connsiteX3" fmla="*/ 0 w 1824989"/>
              <a:gd name="connsiteY3" fmla="*/ 712470 h 712470"/>
              <a:gd name="connsiteX4" fmla="*/ 264728 w 1824989"/>
              <a:gd name="connsiteY4" fmla="*/ 0 h 712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989" h="712470">
                <a:moveTo>
                  <a:pt x="264728" y="0"/>
                </a:moveTo>
                <a:lnTo>
                  <a:pt x="1824989" y="0"/>
                </a:lnTo>
                <a:lnTo>
                  <a:pt x="1824989" y="712470"/>
                </a:lnTo>
                <a:lnTo>
                  <a:pt x="0" y="712470"/>
                </a:lnTo>
                <a:lnTo>
                  <a:pt x="264728" y="0"/>
                </a:lnTo>
                <a:close/>
              </a:path>
            </a:pathLst>
          </a:custGeom>
          <a:ln>
            <a:noFill/>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nl-NL" sz="2400" b="0" i="0" u="none" strike="noStrike" kern="1200" cap="none" spc="0" normalizeH="0" baseline="0" noProof="0">
              <a:ln>
                <a:noFill/>
              </a:ln>
              <a:solidFill>
                <a:srgbClr val="202042"/>
              </a:solidFill>
              <a:effectLst/>
              <a:uLnTx/>
              <a:uFillTx/>
              <a:latin typeface="Trebuchet MS"/>
              <a:ea typeface="+mn-ea"/>
              <a:cs typeface="+mn-cs"/>
            </a:endParaRPr>
          </a:p>
        </p:txBody>
      </p:sp>
      <p:sp>
        <p:nvSpPr>
          <p:cNvPr id="17" name="Rechthoek 16"/>
          <p:cNvSpPr/>
          <p:nvPr userDrawn="1"/>
        </p:nvSpPr>
        <p:spPr>
          <a:xfrm>
            <a:off x="0" y="2664773"/>
            <a:ext cx="6680200" cy="3367728"/>
          </a:xfrm>
          <a:custGeom>
            <a:avLst/>
            <a:gdLst>
              <a:gd name="connsiteX0" fmla="*/ 0 w 4153711"/>
              <a:gd name="connsiteY0" fmla="*/ 0 h 2316598"/>
              <a:gd name="connsiteX1" fmla="*/ 4153711 w 4153711"/>
              <a:gd name="connsiteY1" fmla="*/ 0 h 2316598"/>
              <a:gd name="connsiteX2" fmla="*/ 4153711 w 4153711"/>
              <a:gd name="connsiteY2" fmla="*/ 2316598 h 2316598"/>
              <a:gd name="connsiteX3" fmla="*/ 0 w 4153711"/>
              <a:gd name="connsiteY3" fmla="*/ 2316598 h 2316598"/>
              <a:gd name="connsiteX4" fmla="*/ 0 w 4153711"/>
              <a:gd name="connsiteY4" fmla="*/ 0 h 2316598"/>
              <a:gd name="connsiteX0" fmla="*/ 0 w 4153711"/>
              <a:gd name="connsiteY0" fmla="*/ 0 h 2316598"/>
              <a:gd name="connsiteX1" fmla="*/ 4153711 w 4153711"/>
              <a:gd name="connsiteY1" fmla="*/ 0 h 2316598"/>
              <a:gd name="connsiteX2" fmla="*/ 3852086 w 4153711"/>
              <a:gd name="connsiteY2" fmla="*/ 2316598 h 2316598"/>
              <a:gd name="connsiteX3" fmla="*/ 0 w 4153711"/>
              <a:gd name="connsiteY3" fmla="*/ 2316598 h 2316598"/>
              <a:gd name="connsiteX4" fmla="*/ 0 w 4153711"/>
              <a:gd name="connsiteY4" fmla="*/ 0 h 2316598"/>
              <a:gd name="connsiteX0" fmla="*/ 0 w 4153711"/>
              <a:gd name="connsiteY0" fmla="*/ 0 h 2320975"/>
              <a:gd name="connsiteX1" fmla="*/ 4153711 w 4153711"/>
              <a:gd name="connsiteY1" fmla="*/ 0 h 2320975"/>
              <a:gd name="connsiteX2" fmla="*/ 3504627 w 4153711"/>
              <a:gd name="connsiteY2" fmla="*/ 2320975 h 2320975"/>
              <a:gd name="connsiteX3" fmla="*/ 0 w 4153711"/>
              <a:gd name="connsiteY3" fmla="*/ 2316598 h 2320975"/>
              <a:gd name="connsiteX4" fmla="*/ 0 w 4153711"/>
              <a:gd name="connsiteY4" fmla="*/ 0 h 2320975"/>
              <a:gd name="connsiteX0" fmla="*/ 0 w 4153711"/>
              <a:gd name="connsiteY0" fmla="*/ 0 h 2320975"/>
              <a:gd name="connsiteX1" fmla="*/ 4153711 w 4153711"/>
              <a:gd name="connsiteY1" fmla="*/ 0 h 2320975"/>
              <a:gd name="connsiteX2" fmla="*/ 3461195 w 4153711"/>
              <a:gd name="connsiteY2" fmla="*/ 2320975 h 2320975"/>
              <a:gd name="connsiteX3" fmla="*/ 0 w 4153711"/>
              <a:gd name="connsiteY3" fmla="*/ 2316598 h 2320975"/>
              <a:gd name="connsiteX4" fmla="*/ 0 w 4153711"/>
              <a:gd name="connsiteY4" fmla="*/ 0 h 2320975"/>
              <a:gd name="connsiteX0" fmla="*/ 0 w 4153711"/>
              <a:gd name="connsiteY0" fmla="*/ 0 h 2320975"/>
              <a:gd name="connsiteX1" fmla="*/ 4153711 w 4153711"/>
              <a:gd name="connsiteY1" fmla="*/ 0 h 2320975"/>
              <a:gd name="connsiteX2" fmla="*/ 3508576 w 4153711"/>
              <a:gd name="connsiteY2" fmla="*/ 2320975 h 2320975"/>
              <a:gd name="connsiteX3" fmla="*/ 0 w 4153711"/>
              <a:gd name="connsiteY3" fmla="*/ 2316598 h 2320975"/>
              <a:gd name="connsiteX4" fmla="*/ 0 w 4153711"/>
              <a:gd name="connsiteY4" fmla="*/ 0 h 232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3711" h="2320975">
                <a:moveTo>
                  <a:pt x="0" y="0"/>
                </a:moveTo>
                <a:lnTo>
                  <a:pt x="4153711" y="0"/>
                </a:lnTo>
                <a:lnTo>
                  <a:pt x="3508576" y="2320975"/>
                </a:lnTo>
                <a:lnTo>
                  <a:pt x="0" y="2316598"/>
                </a:lnTo>
                <a:lnTo>
                  <a:pt x="0" y="0"/>
                </a:lnTo>
                <a:close/>
              </a:path>
            </a:pathLst>
          </a:custGeom>
          <a:gradFill>
            <a:gsLst>
              <a:gs pos="0">
                <a:schemeClr val="accent2"/>
              </a:gs>
              <a:gs pos="100000">
                <a:schemeClr val="accent3"/>
              </a:gs>
            </a:gsLst>
            <a:lin ang="18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nl-NL" sz="2400" b="0" i="0" u="none" strike="noStrike" kern="1200" cap="none" spc="0" normalizeH="0" baseline="0" noProof="0">
              <a:ln>
                <a:noFill/>
              </a:ln>
              <a:solidFill>
                <a:prstClr val="white"/>
              </a:solidFill>
              <a:effectLst/>
              <a:uLnTx/>
              <a:uFillTx/>
              <a:latin typeface="Trebuchet MS"/>
              <a:ea typeface="+mn-ea"/>
              <a:cs typeface="+mn-cs"/>
            </a:endParaRPr>
          </a:p>
        </p:txBody>
      </p:sp>
      <p:sp>
        <p:nvSpPr>
          <p:cNvPr id="19" name="Titel 1"/>
          <p:cNvSpPr>
            <a:spLocks noGrp="1"/>
          </p:cNvSpPr>
          <p:nvPr>
            <p:ph type="title"/>
          </p:nvPr>
        </p:nvSpPr>
        <p:spPr>
          <a:xfrm>
            <a:off x="767748" y="2664774"/>
            <a:ext cx="4364619" cy="3088797"/>
          </a:xfrm>
        </p:spPr>
        <p:txBody>
          <a:bodyPr lIns="0" tIns="0" rIns="0" bIns="0" numCol="1" anchor="ctr"/>
          <a:lstStyle>
            <a:lvl1pPr>
              <a:lnSpc>
                <a:spcPct val="100000"/>
              </a:lnSpc>
              <a:defRPr>
                <a:solidFill>
                  <a:schemeClr val="tx1"/>
                </a:solidFill>
              </a:defRPr>
            </a:lvl1pPr>
          </a:lstStyle>
          <a:p>
            <a:r>
              <a:rPr lang="nl-NL"/>
              <a:t>Klik om de stijl te bewerken</a:t>
            </a:r>
          </a:p>
        </p:txBody>
      </p:sp>
      <p:sp>
        <p:nvSpPr>
          <p:cNvPr id="21" name="Rechthoek 20"/>
          <p:cNvSpPr/>
          <p:nvPr userDrawn="1"/>
        </p:nvSpPr>
        <p:spPr>
          <a:xfrm>
            <a:off x="-1" y="5753572"/>
            <a:ext cx="5349876" cy="573307"/>
          </a:xfrm>
          <a:custGeom>
            <a:avLst/>
            <a:gdLst>
              <a:gd name="connsiteX0" fmla="*/ 0 w 4012407"/>
              <a:gd name="connsiteY0" fmla="*/ 0 h 429980"/>
              <a:gd name="connsiteX1" fmla="*/ 4012407 w 4012407"/>
              <a:gd name="connsiteY1" fmla="*/ 0 h 429980"/>
              <a:gd name="connsiteX2" fmla="*/ 4012407 w 4012407"/>
              <a:gd name="connsiteY2" fmla="*/ 429980 h 429980"/>
              <a:gd name="connsiteX3" fmla="*/ 0 w 4012407"/>
              <a:gd name="connsiteY3" fmla="*/ 429980 h 429980"/>
              <a:gd name="connsiteX4" fmla="*/ 0 w 4012407"/>
              <a:gd name="connsiteY4" fmla="*/ 0 h 429980"/>
              <a:gd name="connsiteX0" fmla="*/ 0 w 4012407"/>
              <a:gd name="connsiteY0" fmla="*/ 0 h 429980"/>
              <a:gd name="connsiteX1" fmla="*/ 4012407 w 4012407"/>
              <a:gd name="connsiteY1" fmla="*/ 0 h 429980"/>
              <a:gd name="connsiteX2" fmla="*/ 3883819 w 4012407"/>
              <a:gd name="connsiteY2" fmla="*/ 429980 h 429980"/>
              <a:gd name="connsiteX3" fmla="*/ 0 w 4012407"/>
              <a:gd name="connsiteY3" fmla="*/ 429980 h 429980"/>
              <a:gd name="connsiteX4" fmla="*/ 0 w 4012407"/>
              <a:gd name="connsiteY4" fmla="*/ 0 h 429980"/>
              <a:gd name="connsiteX0" fmla="*/ 0 w 4012407"/>
              <a:gd name="connsiteY0" fmla="*/ 0 h 429980"/>
              <a:gd name="connsiteX1" fmla="*/ 4012407 w 4012407"/>
              <a:gd name="connsiteY1" fmla="*/ 0 h 429980"/>
              <a:gd name="connsiteX2" fmla="*/ 3788569 w 4012407"/>
              <a:gd name="connsiteY2" fmla="*/ 429980 h 429980"/>
              <a:gd name="connsiteX3" fmla="*/ 0 w 4012407"/>
              <a:gd name="connsiteY3" fmla="*/ 429980 h 429980"/>
              <a:gd name="connsiteX4" fmla="*/ 0 w 4012407"/>
              <a:gd name="connsiteY4" fmla="*/ 0 h 429980"/>
              <a:gd name="connsiteX0" fmla="*/ 0 w 4012407"/>
              <a:gd name="connsiteY0" fmla="*/ 0 h 429980"/>
              <a:gd name="connsiteX1" fmla="*/ 4012407 w 4012407"/>
              <a:gd name="connsiteY1" fmla="*/ 0 h 429980"/>
              <a:gd name="connsiteX2" fmla="*/ 3880644 w 4012407"/>
              <a:gd name="connsiteY2" fmla="*/ 429980 h 429980"/>
              <a:gd name="connsiteX3" fmla="*/ 0 w 4012407"/>
              <a:gd name="connsiteY3" fmla="*/ 429980 h 429980"/>
              <a:gd name="connsiteX4" fmla="*/ 0 w 4012407"/>
              <a:gd name="connsiteY4" fmla="*/ 0 h 429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2407" h="429980">
                <a:moveTo>
                  <a:pt x="0" y="0"/>
                </a:moveTo>
                <a:lnTo>
                  <a:pt x="4012407" y="0"/>
                </a:lnTo>
                <a:lnTo>
                  <a:pt x="3880644" y="429980"/>
                </a:lnTo>
                <a:lnTo>
                  <a:pt x="0" y="429980"/>
                </a:lnTo>
                <a:lnTo>
                  <a:pt x="0" y="0"/>
                </a:lnTo>
                <a:close/>
              </a:path>
            </a:pathLst>
          </a:cu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nl-NL" sz="2400" b="0" i="0" u="none" strike="noStrike" kern="1200" cap="none" spc="0" normalizeH="0" baseline="0" noProof="0">
              <a:ln>
                <a:noFill/>
              </a:ln>
              <a:solidFill>
                <a:prstClr val="white"/>
              </a:solidFill>
              <a:effectLst/>
              <a:uLnTx/>
              <a:uFillTx/>
              <a:latin typeface="Trebuchet MS"/>
              <a:ea typeface="+mn-ea"/>
              <a:cs typeface="+mn-cs"/>
            </a:endParaRPr>
          </a:p>
        </p:txBody>
      </p:sp>
      <p:sp>
        <p:nvSpPr>
          <p:cNvPr id="22" name="Tijdelijke aanduiding voor tekst 8"/>
          <p:cNvSpPr>
            <a:spLocks noGrp="1"/>
          </p:cNvSpPr>
          <p:nvPr>
            <p:ph type="body" sz="quarter" idx="18"/>
          </p:nvPr>
        </p:nvSpPr>
        <p:spPr>
          <a:xfrm>
            <a:off x="768351" y="5754044"/>
            <a:ext cx="4364016" cy="573307"/>
          </a:xfrm>
          <a:prstGeom prst="rect">
            <a:avLst/>
          </a:prstGeom>
        </p:spPr>
        <p:txBody>
          <a:bodyPr lIns="0" tIns="0" rIns="0" bIns="0" anchor="ctr"/>
          <a:lstStyle>
            <a:lvl1pPr marL="0" indent="0">
              <a:lnSpc>
                <a:spcPct val="100000"/>
              </a:lnSpc>
              <a:buNone/>
              <a:defRPr sz="1800" cap="all" baseline="0">
                <a:solidFill>
                  <a:schemeClr val="tx1"/>
                </a:solidFill>
              </a:defRPr>
            </a:lvl1pPr>
          </a:lstStyle>
          <a:p>
            <a:pPr lvl="0"/>
            <a:endParaRPr lang="nl-NL"/>
          </a:p>
        </p:txBody>
      </p:sp>
      <p:sp>
        <p:nvSpPr>
          <p:cNvPr id="24" name="Rechthoek 23"/>
          <p:cNvSpPr/>
          <p:nvPr userDrawn="1"/>
        </p:nvSpPr>
        <p:spPr>
          <a:xfrm>
            <a:off x="9740901" y="6032501"/>
            <a:ext cx="2451099" cy="596899"/>
          </a:xfrm>
          <a:custGeom>
            <a:avLst/>
            <a:gdLst>
              <a:gd name="connsiteX0" fmla="*/ 0 w 1838324"/>
              <a:gd name="connsiteY0" fmla="*/ 0 h 447674"/>
              <a:gd name="connsiteX1" fmla="*/ 1838324 w 1838324"/>
              <a:gd name="connsiteY1" fmla="*/ 0 h 447674"/>
              <a:gd name="connsiteX2" fmla="*/ 1838324 w 1838324"/>
              <a:gd name="connsiteY2" fmla="*/ 447674 h 447674"/>
              <a:gd name="connsiteX3" fmla="*/ 0 w 1838324"/>
              <a:gd name="connsiteY3" fmla="*/ 447674 h 447674"/>
              <a:gd name="connsiteX4" fmla="*/ 0 w 1838324"/>
              <a:gd name="connsiteY4" fmla="*/ 0 h 447674"/>
              <a:gd name="connsiteX0" fmla="*/ 184150 w 1838324"/>
              <a:gd name="connsiteY0" fmla="*/ 6350 h 447674"/>
              <a:gd name="connsiteX1" fmla="*/ 1838324 w 1838324"/>
              <a:gd name="connsiteY1" fmla="*/ 0 h 447674"/>
              <a:gd name="connsiteX2" fmla="*/ 1838324 w 1838324"/>
              <a:gd name="connsiteY2" fmla="*/ 447674 h 447674"/>
              <a:gd name="connsiteX3" fmla="*/ 0 w 1838324"/>
              <a:gd name="connsiteY3" fmla="*/ 447674 h 447674"/>
              <a:gd name="connsiteX4" fmla="*/ 184150 w 1838324"/>
              <a:gd name="connsiteY4" fmla="*/ 6350 h 447674"/>
              <a:gd name="connsiteX0" fmla="*/ 130175 w 1838324"/>
              <a:gd name="connsiteY0" fmla="*/ 6350 h 447674"/>
              <a:gd name="connsiteX1" fmla="*/ 1838324 w 1838324"/>
              <a:gd name="connsiteY1" fmla="*/ 0 h 447674"/>
              <a:gd name="connsiteX2" fmla="*/ 1838324 w 1838324"/>
              <a:gd name="connsiteY2" fmla="*/ 447674 h 447674"/>
              <a:gd name="connsiteX3" fmla="*/ 0 w 1838324"/>
              <a:gd name="connsiteY3" fmla="*/ 447674 h 447674"/>
              <a:gd name="connsiteX4" fmla="*/ 130175 w 1838324"/>
              <a:gd name="connsiteY4" fmla="*/ 6350 h 447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8324" h="447674">
                <a:moveTo>
                  <a:pt x="130175" y="6350"/>
                </a:moveTo>
                <a:lnTo>
                  <a:pt x="1838324" y="0"/>
                </a:lnTo>
                <a:lnTo>
                  <a:pt x="1838324" y="447674"/>
                </a:lnTo>
                <a:lnTo>
                  <a:pt x="0" y="447674"/>
                </a:lnTo>
                <a:lnTo>
                  <a:pt x="130175" y="635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nl-NL" sz="2400" b="0" i="0" u="none" strike="noStrike" kern="1200" cap="none" spc="0" normalizeH="0" baseline="0" noProof="0">
              <a:ln>
                <a:noFill/>
              </a:ln>
              <a:solidFill>
                <a:prstClr val="white"/>
              </a:solidFill>
              <a:effectLst/>
              <a:uLnTx/>
              <a:uFillTx/>
              <a:latin typeface="Trebuchet MS"/>
              <a:ea typeface="+mn-ea"/>
              <a:cs typeface="+mn-cs"/>
            </a:endParaRPr>
          </a:p>
        </p:txBody>
      </p:sp>
      <p:sp>
        <p:nvSpPr>
          <p:cNvPr id="30" name="Tijdelijke aanduiding voor tekst 29"/>
          <p:cNvSpPr>
            <a:spLocks noGrp="1"/>
          </p:cNvSpPr>
          <p:nvPr>
            <p:ph type="body" sz="quarter" idx="19" hasCustomPrompt="1"/>
          </p:nvPr>
        </p:nvSpPr>
        <p:spPr>
          <a:xfrm>
            <a:off x="9958410" y="6032502"/>
            <a:ext cx="2233588" cy="596897"/>
          </a:xfrm>
          <a:prstGeom prst="rect">
            <a:avLst/>
          </a:prstGeom>
        </p:spPr>
        <p:txBody>
          <a:bodyPr anchor="ctr"/>
          <a:lstStyle>
            <a:lvl1pPr marL="0" indent="0" algn="ctr">
              <a:buNone/>
              <a:defRPr/>
            </a:lvl1pPr>
          </a:lstStyle>
          <a:p>
            <a:pPr lvl="0"/>
            <a:r>
              <a:rPr lang="nl-NL"/>
              <a:t>Voer datum in</a:t>
            </a:r>
          </a:p>
        </p:txBody>
      </p:sp>
      <p:pic>
        <p:nvPicPr>
          <p:cNvPr id="15" name="Afbeelding 14"/>
          <p:cNvPicPr>
            <a:picLocks noChangeAspect="1"/>
          </p:cNvPicPr>
          <p:nvPr userDrawn="1"/>
        </p:nvPicPr>
        <p:blipFill>
          <a:blip r:embed="rId3"/>
          <a:stretch>
            <a:fillRect/>
          </a:stretch>
        </p:blipFill>
        <p:spPr>
          <a:xfrm>
            <a:off x="10257147" y="143554"/>
            <a:ext cx="1765005" cy="794481"/>
          </a:xfrm>
          <a:prstGeom prst="rect">
            <a:avLst/>
          </a:prstGeom>
        </p:spPr>
      </p:pic>
    </p:spTree>
    <p:extLst>
      <p:ext uri="{BB962C8B-B14F-4D97-AF65-F5344CB8AC3E}">
        <p14:creationId xmlns:p14="http://schemas.microsoft.com/office/powerpoint/2010/main" val="3308163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ussenkop">
    <p:bg>
      <p:bgPr>
        <a:blipFill dpi="0" rotWithShape="1">
          <a:blip r:embed="rId2">
            <a:lum/>
          </a:blip>
          <a:srcRect/>
          <a:stretch>
            <a:fillRect l="23000" t="-9000" r="-23000" b="-9000"/>
          </a:stretch>
        </a:blipFill>
        <a:effectLst/>
      </p:bgPr>
    </p:bg>
    <p:spTree>
      <p:nvGrpSpPr>
        <p:cNvPr id="1" name=""/>
        <p:cNvGrpSpPr/>
        <p:nvPr/>
      </p:nvGrpSpPr>
      <p:grpSpPr>
        <a:xfrm>
          <a:off x="0" y="0"/>
          <a:ext cx="0" cy="0"/>
          <a:chOff x="0" y="0"/>
          <a:chExt cx="0" cy="0"/>
        </a:xfrm>
      </p:grpSpPr>
      <p:sp>
        <p:nvSpPr>
          <p:cNvPr id="31" name="Rechthoek 12"/>
          <p:cNvSpPr/>
          <p:nvPr userDrawn="1"/>
        </p:nvSpPr>
        <p:spPr>
          <a:xfrm>
            <a:off x="0" y="0"/>
            <a:ext cx="12191999" cy="6877051"/>
          </a:xfrm>
          <a:custGeom>
            <a:avLst/>
            <a:gdLst>
              <a:gd name="connsiteX0" fmla="*/ 0 w 9143999"/>
              <a:gd name="connsiteY0" fmla="*/ 0 h 5143499"/>
              <a:gd name="connsiteX1" fmla="*/ 2850630 w 9143999"/>
              <a:gd name="connsiteY1" fmla="*/ 0 h 5143499"/>
              <a:gd name="connsiteX2" fmla="*/ 2850630 w 9143999"/>
              <a:gd name="connsiteY2" fmla="*/ 4199513 h 5143499"/>
              <a:gd name="connsiteX3" fmla="*/ 9143999 w 9143999"/>
              <a:gd name="connsiteY3" fmla="*/ 4199513 h 5143499"/>
              <a:gd name="connsiteX4" fmla="*/ 9143999 w 9143999"/>
              <a:gd name="connsiteY4" fmla="*/ 5143499 h 5143499"/>
              <a:gd name="connsiteX5" fmla="*/ 0 w 9143999"/>
              <a:gd name="connsiteY5" fmla="*/ 5143499 h 5143499"/>
              <a:gd name="connsiteX6" fmla="*/ 0 w 9143999"/>
              <a:gd name="connsiteY6" fmla="*/ 0 h 5143499"/>
              <a:gd name="connsiteX0" fmla="*/ 0 w 9143999"/>
              <a:gd name="connsiteY0" fmla="*/ 0 h 5143499"/>
              <a:gd name="connsiteX1" fmla="*/ 2850630 w 9143999"/>
              <a:gd name="connsiteY1" fmla="*/ 0 h 5143499"/>
              <a:gd name="connsiteX2" fmla="*/ 1897319 w 9143999"/>
              <a:gd name="connsiteY2" fmla="*/ 4238423 h 5143499"/>
              <a:gd name="connsiteX3" fmla="*/ 9143999 w 9143999"/>
              <a:gd name="connsiteY3" fmla="*/ 4199513 h 5143499"/>
              <a:gd name="connsiteX4" fmla="*/ 9143999 w 9143999"/>
              <a:gd name="connsiteY4" fmla="*/ 5143499 h 5143499"/>
              <a:gd name="connsiteX5" fmla="*/ 0 w 9143999"/>
              <a:gd name="connsiteY5" fmla="*/ 5143499 h 5143499"/>
              <a:gd name="connsiteX6" fmla="*/ 0 w 9143999"/>
              <a:gd name="connsiteY6" fmla="*/ 0 h 5143499"/>
              <a:gd name="connsiteX0" fmla="*/ 0 w 9143999"/>
              <a:gd name="connsiteY0" fmla="*/ 0 h 5143499"/>
              <a:gd name="connsiteX1" fmla="*/ 2850630 w 9143999"/>
              <a:gd name="connsiteY1" fmla="*/ 0 h 5143499"/>
              <a:gd name="connsiteX2" fmla="*/ 1793558 w 9143999"/>
              <a:gd name="connsiteY2" fmla="*/ 4212483 h 5143499"/>
              <a:gd name="connsiteX3" fmla="*/ 9143999 w 9143999"/>
              <a:gd name="connsiteY3" fmla="*/ 4199513 h 5143499"/>
              <a:gd name="connsiteX4" fmla="*/ 9143999 w 9143999"/>
              <a:gd name="connsiteY4" fmla="*/ 5143499 h 5143499"/>
              <a:gd name="connsiteX5" fmla="*/ 0 w 9143999"/>
              <a:gd name="connsiteY5" fmla="*/ 5143499 h 5143499"/>
              <a:gd name="connsiteX6" fmla="*/ 0 w 9143999"/>
              <a:gd name="connsiteY6" fmla="*/ 0 h 5143499"/>
              <a:gd name="connsiteX0" fmla="*/ 0 w 9143999"/>
              <a:gd name="connsiteY0" fmla="*/ 0 h 5143499"/>
              <a:gd name="connsiteX1" fmla="*/ 2850630 w 9143999"/>
              <a:gd name="connsiteY1" fmla="*/ 0 h 5143499"/>
              <a:gd name="connsiteX2" fmla="*/ 1300690 w 9143999"/>
              <a:gd name="connsiteY2" fmla="*/ 4238423 h 5143499"/>
              <a:gd name="connsiteX3" fmla="*/ 9143999 w 9143999"/>
              <a:gd name="connsiteY3" fmla="*/ 4199513 h 5143499"/>
              <a:gd name="connsiteX4" fmla="*/ 9143999 w 9143999"/>
              <a:gd name="connsiteY4" fmla="*/ 5143499 h 5143499"/>
              <a:gd name="connsiteX5" fmla="*/ 0 w 9143999"/>
              <a:gd name="connsiteY5" fmla="*/ 5143499 h 5143499"/>
              <a:gd name="connsiteX6" fmla="*/ 0 w 9143999"/>
              <a:gd name="connsiteY6" fmla="*/ 0 h 5143499"/>
              <a:gd name="connsiteX0" fmla="*/ 0 w 9143999"/>
              <a:gd name="connsiteY0" fmla="*/ 0 h 5143499"/>
              <a:gd name="connsiteX1" fmla="*/ 2850630 w 9143999"/>
              <a:gd name="connsiteY1" fmla="*/ 0 h 5143499"/>
              <a:gd name="connsiteX2" fmla="*/ 1561040 w 9143999"/>
              <a:gd name="connsiteY2" fmla="*/ 4206673 h 5143499"/>
              <a:gd name="connsiteX3" fmla="*/ 9143999 w 9143999"/>
              <a:gd name="connsiteY3" fmla="*/ 4199513 h 5143499"/>
              <a:gd name="connsiteX4" fmla="*/ 9143999 w 9143999"/>
              <a:gd name="connsiteY4" fmla="*/ 5143499 h 5143499"/>
              <a:gd name="connsiteX5" fmla="*/ 0 w 9143999"/>
              <a:gd name="connsiteY5" fmla="*/ 5143499 h 5143499"/>
              <a:gd name="connsiteX6" fmla="*/ 0 w 9143999"/>
              <a:gd name="connsiteY6" fmla="*/ 0 h 5143499"/>
              <a:gd name="connsiteX0" fmla="*/ 0 w 9143999"/>
              <a:gd name="connsiteY0" fmla="*/ 0 h 5143499"/>
              <a:gd name="connsiteX1" fmla="*/ 2850630 w 9143999"/>
              <a:gd name="connsiteY1" fmla="*/ 0 h 5143499"/>
              <a:gd name="connsiteX2" fmla="*/ 1561040 w 9143999"/>
              <a:gd name="connsiteY2" fmla="*/ 4206673 h 5143499"/>
              <a:gd name="connsiteX3" fmla="*/ 9134474 w 9143999"/>
              <a:gd name="connsiteY3" fmla="*/ 4263013 h 5143499"/>
              <a:gd name="connsiteX4" fmla="*/ 9143999 w 9143999"/>
              <a:gd name="connsiteY4" fmla="*/ 5143499 h 5143499"/>
              <a:gd name="connsiteX5" fmla="*/ 0 w 9143999"/>
              <a:gd name="connsiteY5" fmla="*/ 5143499 h 5143499"/>
              <a:gd name="connsiteX6" fmla="*/ 0 w 9143999"/>
              <a:gd name="connsiteY6" fmla="*/ 0 h 5143499"/>
              <a:gd name="connsiteX0" fmla="*/ 0 w 9143999"/>
              <a:gd name="connsiteY0" fmla="*/ 0 h 5143499"/>
              <a:gd name="connsiteX1" fmla="*/ 2850630 w 9143999"/>
              <a:gd name="connsiteY1" fmla="*/ 0 h 5143499"/>
              <a:gd name="connsiteX2" fmla="*/ 1561040 w 9143999"/>
              <a:gd name="connsiteY2" fmla="*/ 4206673 h 5143499"/>
              <a:gd name="connsiteX3" fmla="*/ 9143999 w 9143999"/>
              <a:gd name="connsiteY3" fmla="*/ 4202688 h 5143499"/>
              <a:gd name="connsiteX4" fmla="*/ 9143999 w 9143999"/>
              <a:gd name="connsiteY4" fmla="*/ 5143499 h 5143499"/>
              <a:gd name="connsiteX5" fmla="*/ 0 w 9143999"/>
              <a:gd name="connsiteY5" fmla="*/ 5143499 h 5143499"/>
              <a:gd name="connsiteX6" fmla="*/ 0 w 9143999"/>
              <a:gd name="connsiteY6" fmla="*/ 0 h 5143499"/>
              <a:gd name="connsiteX0" fmla="*/ 0 w 9143999"/>
              <a:gd name="connsiteY0" fmla="*/ 0 h 5143499"/>
              <a:gd name="connsiteX1" fmla="*/ 2856980 w 9143999"/>
              <a:gd name="connsiteY1" fmla="*/ 6350 h 5143499"/>
              <a:gd name="connsiteX2" fmla="*/ 1561040 w 9143999"/>
              <a:gd name="connsiteY2" fmla="*/ 4206673 h 5143499"/>
              <a:gd name="connsiteX3" fmla="*/ 9143999 w 9143999"/>
              <a:gd name="connsiteY3" fmla="*/ 4202688 h 5143499"/>
              <a:gd name="connsiteX4" fmla="*/ 9143999 w 9143999"/>
              <a:gd name="connsiteY4" fmla="*/ 5143499 h 5143499"/>
              <a:gd name="connsiteX5" fmla="*/ 0 w 9143999"/>
              <a:gd name="connsiteY5" fmla="*/ 5143499 h 5143499"/>
              <a:gd name="connsiteX6" fmla="*/ 0 w 9143999"/>
              <a:gd name="connsiteY6" fmla="*/ 0 h 5143499"/>
              <a:gd name="connsiteX0" fmla="*/ 0 w 9143999"/>
              <a:gd name="connsiteY0" fmla="*/ 0 h 5143499"/>
              <a:gd name="connsiteX1" fmla="*/ 2853805 w 9143999"/>
              <a:gd name="connsiteY1" fmla="*/ 3175 h 5143499"/>
              <a:gd name="connsiteX2" fmla="*/ 1561040 w 9143999"/>
              <a:gd name="connsiteY2" fmla="*/ 4206673 h 5143499"/>
              <a:gd name="connsiteX3" fmla="*/ 9143999 w 9143999"/>
              <a:gd name="connsiteY3" fmla="*/ 4202688 h 5143499"/>
              <a:gd name="connsiteX4" fmla="*/ 9143999 w 9143999"/>
              <a:gd name="connsiteY4" fmla="*/ 5143499 h 5143499"/>
              <a:gd name="connsiteX5" fmla="*/ 0 w 9143999"/>
              <a:gd name="connsiteY5" fmla="*/ 5143499 h 5143499"/>
              <a:gd name="connsiteX6" fmla="*/ 0 w 9143999"/>
              <a:gd name="connsiteY6" fmla="*/ 0 h 5143499"/>
              <a:gd name="connsiteX0" fmla="*/ 0 w 9143999"/>
              <a:gd name="connsiteY0" fmla="*/ 0 h 5143499"/>
              <a:gd name="connsiteX1" fmla="*/ 2853805 w 9143999"/>
              <a:gd name="connsiteY1" fmla="*/ 0 h 5143499"/>
              <a:gd name="connsiteX2" fmla="*/ 1561040 w 9143999"/>
              <a:gd name="connsiteY2" fmla="*/ 4206673 h 5143499"/>
              <a:gd name="connsiteX3" fmla="*/ 9143999 w 9143999"/>
              <a:gd name="connsiteY3" fmla="*/ 4202688 h 5143499"/>
              <a:gd name="connsiteX4" fmla="*/ 9143999 w 9143999"/>
              <a:gd name="connsiteY4" fmla="*/ 5143499 h 5143499"/>
              <a:gd name="connsiteX5" fmla="*/ 0 w 9143999"/>
              <a:gd name="connsiteY5" fmla="*/ 5143499 h 5143499"/>
              <a:gd name="connsiteX6" fmla="*/ 0 w 9143999"/>
              <a:gd name="connsiteY6" fmla="*/ 0 h 5143499"/>
              <a:gd name="connsiteX0" fmla="*/ 0 w 9143999"/>
              <a:gd name="connsiteY0" fmla="*/ 3175 h 5146674"/>
              <a:gd name="connsiteX1" fmla="*/ 2853805 w 9143999"/>
              <a:gd name="connsiteY1" fmla="*/ 0 h 5146674"/>
              <a:gd name="connsiteX2" fmla="*/ 1561040 w 9143999"/>
              <a:gd name="connsiteY2" fmla="*/ 4209848 h 5146674"/>
              <a:gd name="connsiteX3" fmla="*/ 9143999 w 9143999"/>
              <a:gd name="connsiteY3" fmla="*/ 4205863 h 5146674"/>
              <a:gd name="connsiteX4" fmla="*/ 9143999 w 9143999"/>
              <a:gd name="connsiteY4" fmla="*/ 5146674 h 5146674"/>
              <a:gd name="connsiteX5" fmla="*/ 0 w 9143999"/>
              <a:gd name="connsiteY5" fmla="*/ 5146674 h 5146674"/>
              <a:gd name="connsiteX6" fmla="*/ 0 w 9143999"/>
              <a:gd name="connsiteY6" fmla="*/ 3175 h 514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3999" h="5146674">
                <a:moveTo>
                  <a:pt x="0" y="3175"/>
                </a:moveTo>
                <a:lnTo>
                  <a:pt x="2853805" y="0"/>
                </a:lnTo>
                <a:lnTo>
                  <a:pt x="1561040" y="4209848"/>
                </a:lnTo>
                <a:lnTo>
                  <a:pt x="9143999" y="4205863"/>
                </a:lnTo>
                <a:lnTo>
                  <a:pt x="9143999" y="5146674"/>
                </a:lnTo>
                <a:lnTo>
                  <a:pt x="0" y="5146674"/>
                </a:lnTo>
                <a:lnTo>
                  <a:pt x="0" y="3175"/>
                </a:lnTo>
                <a:close/>
              </a:path>
            </a:pathLst>
          </a:custGeom>
          <a:gradFill>
            <a:gsLst>
              <a:gs pos="0">
                <a:schemeClr val="tx1"/>
              </a:gs>
              <a:gs pos="100000">
                <a:schemeClr val="tx1"/>
              </a:gs>
            </a:gsLst>
            <a:lin ang="18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nl-NL" sz="2400" b="0" i="0" u="none" strike="noStrike" kern="1200" cap="none" spc="0" normalizeH="0" baseline="0" noProof="0">
              <a:ln>
                <a:noFill/>
              </a:ln>
              <a:solidFill>
                <a:prstClr val="white"/>
              </a:solidFill>
              <a:effectLst/>
              <a:uLnTx/>
              <a:uFillTx/>
              <a:latin typeface="Trebuchet MS"/>
              <a:ea typeface="+mn-ea"/>
              <a:cs typeface="+mn-cs"/>
            </a:endParaRPr>
          </a:p>
        </p:txBody>
      </p:sp>
      <p:sp>
        <p:nvSpPr>
          <p:cNvPr id="32" name="Rechthoek 16"/>
          <p:cNvSpPr/>
          <p:nvPr userDrawn="1"/>
        </p:nvSpPr>
        <p:spPr>
          <a:xfrm>
            <a:off x="-2" y="2683824"/>
            <a:ext cx="6680200" cy="3367728"/>
          </a:xfrm>
          <a:custGeom>
            <a:avLst/>
            <a:gdLst>
              <a:gd name="connsiteX0" fmla="*/ 0 w 4153711"/>
              <a:gd name="connsiteY0" fmla="*/ 0 h 2316598"/>
              <a:gd name="connsiteX1" fmla="*/ 4153711 w 4153711"/>
              <a:gd name="connsiteY1" fmla="*/ 0 h 2316598"/>
              <a:gd name="connsiteX2" fmla="*/ 4153711 w 4153711"/>
              <a:gd name="connsiteY2" fmla="*/ 2316598 h 2316598"/>
              <a:gd name="connsiteX3" fmla="*/ 0 w 4153711"/>
              <a:gd name="connsiteY3" fmla="*/ 2316598 h 2316598"/>
              <a:gd name="connsiteX4" fmla="*/ 0 w 4153711"/>
              <a:gd name="connsiteY4" fmla="*/ 0 h 2316598"/>
              <a:gd name="connsiteX0" fmla="*/ 0 w 4153711"/>
              <a:gd name="connsiteY0" fmla="*/ 0 h 2316598"/>
              <a:gd name="connsiteX1" fmla="*/ 4153711 w 4153711"/>
              <a:gd name="connsiteY1" fmla="*/ 0 h 2316598"/>
              <a:gd name="connsiteX2" fmla="*/ 3852086 w 4153711"/>
              <a:gd name="connsiteY2" fmla="*/ 2316598 h 2316598"/>
              <a:gd name="connsiteX3" fmla="*/ 0 w 4153711"/>
              <a:gd name="connsiteY3" fmla="*/ 2316598 h 2316598"/>
              <a:gd name="connsiteX4" fmla="*/ 0 w 4153711"/>
              <a:gd name="connsiteY4" fmla="*/ 0 h 2316598"/>
              <a:gd name="connsiteX0" fmla="*/ 0 w 4153711"/>
              <a:gd name="connsiteY0" fmla="*/ 0 h 2320975"/>
              <a:gd name="connsiteX1" fmla="*/ 4153711 w 4153711"/>
              <a:gd name="connsiteY1" fmla="*/ 0 h 2320975"/>
              <a:gd name="connsiteX2" fmla="*/ 3504627 w 4153711"/>
              <a:gd name="connsiteY2" fmla="*/ 2320975 h 2320975"/>
              <a:gd name="connsiteX3" fmla="*/ 0 w 4153711"/>
              <a:gd name="connsiteY3" fmla="*/ 2316598 h 2320975"/>
              <a:gd name="connsiteX4" fmla="*/ 0 w 4153711"/>
              <a:gd name="connsiteY4" fmla="*/ 0 h 2320975"/>
              <a:gd name="connsiteX0" fmla="*/ 0 w 4153711"/>
              <a:gd name="connsiteY0" fmla="*/ 0 h 2320975"/>
              <a:gd name="connsiteX1" fmla="*/ 4153711 w 4153711"/>
              <a:gd name="connsiteY1" fmla="*/ 0 h 2320975"/>
              <a:gd name="connsiteX2" fmla="*/ 3461195 w 4153711"/>
              <a:gd name="connsiteY2" fmla="*/ 2320975 h 2320975"/>
              <a:gd name="connsiteX3" fmla="*/ 0 w 4153711"/>
              <a:gd name="connsiteY3" fmla="*/ 2316598 h 2320975"/>
              <a:gd name="connsiteX4" fmla="*/ 0 w 4153711"/>
              <a:gd name="connsiteY4" fmla="*/ 0 h 2320975"/>
              <a:gd name="connsiteX0" fmla="*/ 0 w 4153711"/>
              <a:gd name="connsiteY0" fmla="*/ 0 h 2320975"/>
              <a:gd name="connsiteX1" fmla="*/ 4153711 w 4153711"/>
              <a:gd name="connsiteY1" fmla="*/ 0 h 2320975"/>
              <a:gd name="connsiteX2" fmla="*/ 3508576 w 4153711"/>
              <a:gd name="connsiteY2" fmla="*/ 2320975 h 2320975"/>
              <a:gd name="connsiteX3" fmla="*/ 0 w 4153711"/>
              <a:gd name="connsiteY3" fmla="*/ 2316598 h 2320975"/>
              <a:gd name="connsiteX4" fmla="*/ 0 w 4153711"/>
              <a:gd name="connsiteY4" fmla="*/ 0 h 232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3711" h="2320975">
                <a:moveTo>
                  <a:pt x="0" y="0"/>
                </a:moveTo>
                <a:lnTo>
                  <a:pt x="4153711" y="0"/>
                </a:lnTo>
                <a:lnTo>
                  <a:pt x="3508576" y="2320975"/>
                </a:lnTo>
                <a:lnTo>
                  <a:pt x="0" y="2316598"/>
                </a:lnTo>
                <a:lnTo>
                  <a:pt x="0" y="0"/>
                </a:lnTo>
                <a:close/>
              </a:path>
            </a:pathLst>
          </a:custGeom>
          <a:gradFill>
            <a:gsLst>
              <a:gs pos="0">
                <a:schemeClr val="accent2"/>
              </a:gs>
              <a:gs pos="100000">
                <a:schemeClr val="accent3"/>
              </a:gs>
            </a:gsLst>
            <a:lin ang="18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nl-NL" sz="2400" b="0" i="0" u="none" strike="noStrike" kern="1200" cap="none" spc="0" normalizeH="0" baseline="0" noProof="0">
              <a:ln>
                <a:noFill/>
              </a:ln>
              <a:solidFill>
                <a:prstClr val="white"/>
              </a:solidFill>
              <a:effectLst/>
              <a:uLnTx/>
              <a:uFillTx/>
              <a:latin typeface="Trebuchet MS"/>
              <a:ea typeface="+mn-ea"/>
              <a:cs typeface="+mn-cs"/>
            </a:endParaRPr>
          </a:p>
        </p:txBody>
      </p:sp>
      <p:sp>
        <p:nvSpPr>
          <p:cNvPr id="33" name="Titel 1"/>
          <p:cNvSpPr>
            <a:spLocks noGrp="1"/>
          </p:cNvSpPr>
          <p:nvPr>
            <p:ph type="title"/>
          </p:nvPr>
        </p:nvSpPr>
        <p:spPr>
          <a:xfrm>
            <a:off x="767746" y="2683825"/>
            <a:ext cx="4364619" cy="3088797"/>
          </a:xfrm>
        </p:spPr>
        <p:txBody>
          <a:bodyPr lIns="0" tIns="0" rIns="0" bIns="0" numCol="1" anchor="ctr"/>
          <a:lstStyle>
            <a:lvl1pPr>
              <a:lnSpc>
                <a:spcPct val="100000"/>
              </a:lnSpc>
              <a:defRPr>
                <a:solidFill>
                  <a:schemeClr val="tx1"/>
                </a:solidFill>
              </a:defRPr>
            </a:lvl1pPr>
          </a:lstStyle>
          <a:p>
            <a:endParaRPr lang="nl-NL"/>
          </a:p>
        </p:txBody>
      </p:sp>
      <p:sp>
        <p:nvSpPr>
          <p:cNvPr id="34" name="Rechthoek 20"/>
          <p:cNvSpPr/>
          <p:nvPr userDrawn="1"/>
        </p:nvSpPr>
        <p:spPr>
          <a:xfrm>
            <a:off x="-3" y="5772623"/>
            <a:ext cx="5349876" cy="573307"/>
          </a:xfrm>
          <a:custGeom>
            <a:avLst/>
            <a:gdLst>
              <a:gd name="connsiteX0" fmla="*/ 0 w 4012407"/>
              <a:gd name="connsiteY0" fmla="*/ 0 h 429980"/>
              <a:gd name="connsiteX1" fmla="*/ 4012407 w 4012407"/>
              <a:gd name="connsiteY1" fmla="*/ 0 h 429980"/>
              <a:gd name="connsiteX2" fmla="*/ 4012407 w 4012407"/>
              <a:gd name="connsiteY2" fmla="*/ 429980 h 429980"/>
              <a:gd name="connsiteX3" fmla="*/ 0 w 4012407"/>
              <a:gd name="connsiteY3" fmla="*/ 429980 h 429980"/>
              <a:gd name="connsiteX4" fmla="*/ 0 w 4012407"/>
              <a:gd name="connsiteY4" fmla="*/ 0 h 429980"/>
              <a:gd name="connsiteX0" fmla="*/ 0 w 4012407"/>
              <a:gd name="connsiteY0" fmla="*/ 0 h 429980"/>
              <a:gd name="connsiteX1" fmla="*/ 4012407 w 4012407"/>
              <a:gd name="connsiteY1" fmla="*/ 0 h 429980"/>
              <a:gd name="connsiteX2" fmla="*/ 3883819 w 4012407"/>
              <a:gd name="connsiteY2" fmla="*/ 429980 h 429980"/>
              <a:gd name="connsiteX3" fmla="*/ 0 w 4012407"/>
              <a:gd name="connsiteY3" fmla="*/ 429980 h 429980"/>
              <a:gd name="connsiteX4" fmla="*/ 0 w 4012407"/>
              <a:gd name="connsiteY4" fmla="*/ 0 h 429980"/>
              <a:gd name="connsiteX0" fmla="*/ 0 w 4012407"/>
              <a:gd name="connsiteY0" fmla="*/ 0 h 429980"/>
              <a:gd name="connsiteX1" fmla="*/ 4012407 w 4012407"/>
              <a:gd name="connsiteY1" fmla="*/ 0 h 429980"/>
              <a:gd name="connsiteX2" fmla="*/ 3788569 w 4012407"/>
              <a:gd name="connsiteY2" fmla="*/ 429980 h 429980"/>
              <a:gd name="connsiteX3" fmla="*/ 0 w 4012407"/>
              <a:gd name="connsiteY3" fmla="*/ 429980 h 429980"/>
              <a:gd name="connsiteX4" fmla="*/ 0 w 4012407"/>
              <a:gd name="connsiteY4" fmla="*/ 0 h 429980"/>
              <a:gd name="connsiteX0" fmla="*/ 0 w 4012407"/>
              <a:gd name="connsiteY0" fmla="*/ 0 h 429980"/>
              <a:gd name="connsiteX1" fmla="*/ 4012407 w 4012407"/>
              <a:gd name="connsiteY1" fmla="*/ 0 h 429980"/>
              <a:gd name="connsiteX2" fmla="*/ 3880644 w 4012407"/>
              <a:gd name="connsiteY2" fmla="*/ 429980 h 429980"/>
              <a:gd name="connsiteX3" fmla="*/ 0 w 4012407"/>
              <a:gd name="connsiteY3" fmla="*/ 429980 h 429980"/>
              <a:gd name="connsiteX4" fmla="*/ 0 w 4012407"/>
              <a:gd name="connsiteY4" fmla="*/ 0 h 429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2407" h="429980">
                <a:moveTo>
                  <a:pt x="0" y="0"/>
                </a:moveTo>
                <a:lnTo>
                  <a:pt x="4012407" y="0"/>
                </a:lnTo>
                <a:lnTo>
                  <a:pt x="3880644" y="429980"/>
                </a:lnTo>
                <a:lnTo>
                  <a:pt x="0" y="429980"/>
                </a:lnTo>
                <a:lnTo>
                  <a:pt x="0" y="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lang="nl-NL" noProof="0">
              <a:solidFill>
                <a:schemeClr val="tx1"/>
              </a:solidFill>
            </a:endParaRPr>
          </a:p>
        </p:txBody>
      </p:sp>
      <p:pic>
        <p:nvPicPr>
          <p:cNvPr id="35" name="Afbeelding 3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90046" y="6123376"/>
            <a:ext cx="1421469" cy="497295"/>
          </a:xfrm>
          <a:prstGeom prst="rect">
            <a:avLst/>
          </a:prstGeom>
        </p:spPr>
      </p:pic>
      <p:sp>
        <p:nvSpPr>
          <p:cNvPr id="36" name="Tijdelijke aanduiding voor tekst 8"/>
          <p:cNvSpPr>
            <a:spLocks noGrp="1"/>
          </p:cNvSpPr>
          <p:nvPr>
            <p:ph type="body" sz="quarter" idx="18"/>
          </p:nvPr>
        </p:nvSpPr>
        <p:spPr>
          <a:xfrm>
            <a:off x="768351" y="5754044"/>
            <a:ext cx="4364016" cy="573307"/>
          </a:xfrm>
          <a:prstGeom prst="rect">
            <a:avLst/>
          </a:prstGeom>
        </p:spPr>
        <p:txBody>
          <a:bodyPr lIns="0" tIns="0" rIns="0" bIns="0" anchor="ctr"/>
          <a:lstStyle>
            <a:lvl1pPr marL="0" indent="0">
              <a:lnSpc>
                <a:spcPct val="100000"/>
              </a:lnSpc>
              <a:buNone/>
              <a:defRPr sz="1800" cap="all" baseline="0">
                <a:solidFill>
                  <a:schemeClr val="tx1"/>
                </a:solidFill>
              </a:defRPr>
            </a:lvl1pPr>
          </a:lstStyle>
          <a:p>
            <a:pPr lvl="0"/>
            <a:endParaRPr lang="nl-NL"/>
          </a:p>
        </p:txBody>
      </p:sp>
    </p:spTree>
    <p:extLst>
      <p:ext uri="{BB962C8B-B14F-4D97-AF65-F5344CB8AC3E}">
        <p14:creationId xmlns:p14="http://schemas.microsoft.com/office/powerpoint/2010/main" val="25150371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op foto (Paars)">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sp>
        <p:nvSpPr>
          <p:cNvPr id="3" name="Rechthoek 2"/>
          <p:cNvSpPr/>
          <p:nvPr userDrawn="1"/>
        </p:nvSpPr>
        <p:spPr>
          <a:xfrm>
            <a:off x="0" y="0"/>
            <a:ext cx="12192000" cy="6858000"/>
          </a:xfrm>
          <a:prstGeom prst="rect">
            <a:avLst/>
          </a:prstGeom>
          <a:solidFill>
            <a:schemeClr val="tx1">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nl-NL" sz="2400" b="0" i="0" u="none" strike="noStrike" kern="1200" cap="none" spc="0" normalizeH="0" baseline="0" noProof="0">
              <a:ln>
                <a:noFill/>
              </a:ln>
              <a:solidFill>
                <a:prstClr val="white"/>
              </a:solidFill>
              <a:effectLst/>
              <a:uLnTx/>
              <a:uFillTx/>
              <a:latin typeface="Trebuchet MS"/>
              <a:ea typeface="+mn-ea"/>
              <a:cs typeface="+mn-cs"/>
            </a:endParaRPr>
          </a:p>
        </p:txBody>
      </p:sp>
      <p:sp>
        <p:nvSpPr>
          <p:cNvPr id="2" name="Title 1"/>
          <p:cNvSpPr>
            <a:spLocks noGrp="1"/>
          </p:cNvSpPr>
          <p:nvPr>
            <p:ph type="title" hasCustomPrompt="1"/>
          </p:nvPr>
        </p:nvSpPr>
        <p:spPr>
          <a:xfrm>
            <a:off x="1110938" y="1790333"/>
            <a:ext cx="9970125" cy="3143488"/>
          </a:xfrm>
          <a:prstGeom prst="rect">
            <a:avLst/>
          </a:prstGeom>
        </p:spPr>
        <p:txBody>
          <a:bodyPr anchor="ctr"/>
          <a:lstStyle>
            <a:lvl1pPr algn="ctr">
              <a:lnSpc>
                <a:spcPct val="100000"/>
              </a:lnSpc>
              <a:defRPr baseline="0">
                <a:solidFill>
                  <a:srgbClr val="FFFFFF"/>
                </a:solidFill>
              </a:defRPr>
            </a:lvl1pPr>
          </a:lstStyle>
          <a:p>
            <a:r>
              <a:rPr lang="en-US" err="1"/>
              <a:t>Hier</a:t>
            </a:r>
            <a:r>
              <a:rPr lang="en-US"/>
              <a:t> is </a:t>
            </a:r>
            <a:r>
              <a:rPr lang="en-US" err="1"/>
              <a:t>ruimte</a:t>
            </a:r>
            <a:r>
              <a:rPr lang="en-US"/>
              <a:t> </a:t>
            </a:r>
            <a:r>
              <a:rPr lang="en-US" err="1"/>
              <a:t>voor</a:t>
            </a:r>
            <a:r>
              <a:rPr lang="en-US"/>
              <a:t> </a:t>
            </a:r>
            <a:r>
              <a:rPr lang="en-US" err="1"/>
              <a:t>een</a:t>
            </a:r>
            <a:r>
              <a:rPr lang="en-US"/>
              <a:t> quote </a:t>
            </a:r>
            <a:r>
              <a:rPr lang="en-US" err="1"/>
              <a:t>boven</a:t>
            </a:r>
            <a:r>
              <a:rPr lang="en-US"/>
              <a:t> </a:t>
            </a:r>
            <a:r>
              <a:rPr lang="en-US" err="1"/>
              <a:t>een</a:t>
            </a:r>
            <a:r>
              <a:rPr lang="en-US"/>
              <a:t> </a:t>
            </a:r>
            <a:r>
              <a:rPr lang="en-US" err="1"/>
              <a:t>foto</a:t>
            </a:r>
            <a:endParaRPr lang="en-US"/>
          </a:p>
        </p:txBody>
      </p:sp>
      <p:pic>
        <p:nvPicPr>
          <p:cNvPr id="6" name="Afbeelding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90047" y="6104325"/>
            <a:ext cx="1421469" cy="498092"/>
          </a:xfrm>
          <a:prstGeom prst="rect">
            <a:avLst/>
          </a:prstGeom>
        </p:spPr>
      </p:pic>
      <p:sp>
        <p:nvSpPr>
          <p:cNvPr id="5" name="Tijdelijke aanduiding voor voettekst 6">
            <a:extLst>
              <a:ext uri="{FF2B5EF4-FFF2-40B4-BE49-F238E27FC236}">
                <a16:creationId xmlns:a16="http://schemas.microsoft.com/office/drawing/2014/main" id="{F5193EC9-AFAD-422B-9E81-8E79915FD98E}"/>
              </a:ext>
            </a:extLst>
          </p:cNvPr>
          <p:cNvSpPr>
            <a:spLocks noGrp="1"/>
          </p:cNvSpPr>
          <p:nvPr>
            <p:ph type="ftr" sz="quarter" idx="3"/>
          </p:nvPr>
        </p:nvSpPr>
        <p:spPr>
          <a:xfrm>
            <a:off x="739024" y="6352973"/>
            <a:ext cx="5299469" cy="366183"/>
          </a:xfrm>
          <a:prstGeom prst="rect">
            <a:avLst/>
          </a:prstGeom>
        </p:spPr>
        <p:txBody>
          <a:bodyPr vert="horz" lIns="91440" tIns="45720" rIns="91440" bIns="45720" rtlCol="0" anchor="ctr"/>
          <a:lstStyle>
            <a:lvl1pPr algn="l">
              <a:defRPr sz="1067">
                <a:solidFill>
                  <a:schemeClr val="tx1">
                    <a:tint val="75000"/>
                  </a:schemeClr>
                </a:solidFill>
              </a:defRPr>
            </a:lvl1pPr>
          </a:lstStyle>
          <a:p>
            <a:pPr defTabSz="609585"/>
            <a:r>
              <a:rPr lang="nl-NL">
                <a:solidFill>
                  <a:srgbClr val="202042">
                    <a:tint val="75000"/>
                  </a:srgbClr>
                </a:solidFill>
              </a:rPr>
              <a:t>Copyright InSpark</a:t>
            </a:r>
          </a:p>
        </p:txBody>
      </p:sp>
    </p:spTree>
    <p:extLst>
      <p:ext uri="{BB962C8B-B14F-4D97-AF65-F5344CB8AC3E}">
        <p14:creationId xmlns:p14="http://schemas.microsoft.com/office/powerpoint/2010/main" val="905285761"/>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op foto (Aqua)">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sp>
        <p:nvSpPr>
          <p:cNvPr id="8" name="Rechthoek 7"/>
          <p:cNvSpPr/>
          <p:nvPr userDrawn="1"/>
        </p:nvSpPr>
        <p:spPr>
          <a:xfrm>
            <a:off x="0" y="0"/>
            <a:ext cx="12192000" cy="6858000"/>
          </a:xfrm>
          <a:prstGeom prst="rect">
            <a:avLst/>
          </a:prstGeom>
          <a:solidFill>
            <a:schemeClr val="tx2">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nl-NL" sz="2400" b="0" i="0" u="none" strike="noStrike" kern="1200" cap="none" spc="0" normalizeH="0" baseline="0" noProof="0">
              <a:ln>
                <a:noFill/>
              </a:ln>
              <a:solidFill>
                <a:prstClr val="white"/>
              </a:solidFill>
              <a:effectLst/>
              <a:uLnTx/>
              <a:uFillTx/>
              <a:latin typeface="Trebuchet MS"/>
              <a:ea typeface="+mn-ea"/>
              <a:cs typeface="+mn-cs"/>
            </a:endParaRPr>
          </a:p>
        </p:txBody>
      </p:sp>
      <p:sp>
        <p:nvSpPr>
          <p:cNvPr id="2" name="Title 1"/>
          <p:cNvSpPr>
            <a:spLocks noGrp="1"/>
          </p:cNvSpPr>
          <p:nvPr>
            <p:ph type="title" hasCustomPrompt="1"/>
          </p:nvPr>
        </p:nvSpPr>
        <p:spPr>
          <a:xfrm>
            <a:off x="1110938" y="1790333"/>
            <a:ext cx="9970125" cy="3143488"/>
          </a:xfrm>
          <a:prstGeom prst="rect">
            <a:avLst/>
          </a:prstGeom>
        </p:spPr>
        <p:txBody>
          <a:bodyPr anchor="ctr"/>
          <a:lstStyle>
            <a:lvl1pPr algn="ctr">
              <a:lnSpc>
                <a:spcPct val="100000"/>
              </a:lnSpc>
              <a:defRPr lang="en-US" sz="5333" b="1" kern="1200" cap="all" spc="0" baseline="0" dirty="0">
                <a:solidFill>
                  <a:srgbClr val="FFFFFF"/>
                </a:solidFill>
                <a:latin typeface="+mj-lt"/>
                <a:ea typeface="+mj-ea"/>
                <a:cs typeface="+mj-cs"/>
              </a:defRPr>
            </a:lvl1pPr>
          </a:lstStyle>
          <a:p>
            <a:r>
              <a:rPr lang="en-US" err="1"/>
              <a:t>Hier</a:t>
            </a:r>
            <a:r>
              <a:rPr lang="en-US"/>
              <a:t> is </a:t>
            </a:r>
            <a:r>
              <a:rPr lang="en-US" err="1"/>
              <a:t>ruimte</a:t>
            </a:r>
            <a:r>
              <a:rPr lang="en-US"/>
              <a:t> </a:t>
            </a:r>
            <a:r>
              <a:rPr lang="en-US" err="1"/>
              <a:t>voor</a:t>
            </a:r>
            <a:r>
              <a:rPr lang="en-US"/>
              <a:t> </a:t>
            </a:r>
            <a:r>
              <a:rPr lang="en-US" err="1"/>
              <a:t>een</a:t>
            </a:r>
            <a:r>
              <a:rPr lang="en-US"/>
              <a:t> quote </a:t>
            </a:r>
            <a:r>
              <a:rPr lang="en-US" err="1"/>
              <a:t>boven</a:t>
            </a:r>
            <a:r>
              <a:rPr lang="en-US"/>
              <a:t> </a:t>
            </a:r>
            <a:r>
              <a:rPr lang="en-US" err="1"/>
              <a:t>een</a:t>
            </a:r>
            <a:r>
              <a:rPr lang="en-US"/>
              <a:t> </a:t>
            </a:r>
            <a:r>
              <a:rPr lang="en-US" err="1"/>
              <a:t>foto</a:t>
            </a:r>
            <a:endParaRPr lang="en-US"/>
          </a:p>
        </p:txBody>
      </p:sp>
      <p:pic>
        <p:nvPicPr>
          <p:cNvPr id="5" name="Afbeelding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90047" y="6104325"/>
            <a:ext cx="1421469" cy="498092"/>
          </a:xfrm>
          <a:prstGeom prst="rect">
            <a:avLst/>
          </a:prstGeom>
        </p:spPr>
      </p:pic>
      <p:sp>
        <p:nvSpPr>
          <p:cNvPr id="6" name="Tijdelijke aanduiding voor voettekst 6">
            <a:extLst>
              <a:ext uri="{FF2B5EF4-FFF2-40B4-BE49-F238E27FC236}">
                <a16:creationId xmlns:a16="http://schemas.microsoft.com/office/drawing/2014/main" id="{E4517DC7-9D10-452A-88A5-8ED4F1D44F22}"/>
              </a:ext>
            </a:extLst>
          </p:cNvPr>
          <p:cNvSpPr>
            <a:spLocks noGrp="1"/>
          </p:cNvSpPr>
          <p:nvPr>
            <p:ph type="ftr" sz="quarter" idx="3"/>
          </p:nvPr>
        </p:nvSpPr>
        <p:spPr>
          <a:xfrm>
            <a:off x="739024" y="6352973"/>
            <a:ext cx="5299469" cy="366183"/>
          </a:xfrm>
          <a:prstGeom prst="rect">
            <a:avLst/>
          </a:prstGeom>
        </p:spPr>
        <p:txBody>
          <a:bodyPr vert="horz" lIns="91440" tIns="45720" rIns="91440" bIns="45720" rtlCol="0" anchor="ctr"/>
          <a:lstStyle>
            <a:lvl1pPr algn="l">
              <a:defRPr sz="1067">
                <a:solidFill>
                  <a:schemeClr val="tx1">
                    <a:tint val="75000"/>
                  </a:schemeClr>
                </a:solidFill>
              </a:defRPr>
            </a:lvl1pPr>
          </a:lstStyle>
          <a:p>
            <a:pPr defTabSz="609585"/>
            <a:r>
              <a:rPr lang="nl-NL">
                <a:solidFill>
                  <a:srgbClr val="202042">
                    <a:tint val="75000"/>
                  </a:srgbClr>
                </a:solidFill>
              </a:rPr>
              <a:t>Copyright InSpark</a:t>
            </a:r>
          </a:p>
        </p:txBody>
      </p:sp>
    </p:spTree>
    <p:extLst>
      <p:ext uri="{BB962C8B-B14F-4D97-AF65-F5344CB8AC3E}">
        <p14:creationId xmlns:p14="http://schemas.microsoft.com/office/powerpoint/2010/main" val="1700301512"/>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ard slide">
    <p:bg>
      <p:bgPr>
        <a:gradFill>
          <a:gsLst>
            <a:gs pos="0">
              <a:schemeClr val="bg1"/>
            </a:gs>
            <a:gs pos="100000">
              <a:schemeClr val="bg1"/>
            </a:gs>
          </a:gsLst>
          <a:lin ang="1800000" scaled="0"/>
        </a:gra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739024" y="641334"/>
            <a:ext cx="10972800" cy="867600"/>
          </a:xfrm>
        </p:spPr>
        <p:txBody>
          <a:bodyPr/>
          <a:lstStyle>
            <a:lvl1pPr>
              <a:defRPr lang="nl-NL" dirty="0"/>
            </a:lvl1pPr>
          </a:lstStyle>
          <a:p>
            <a:r>
              <a:rPr lang="nl-NL"/>
              <a:t>Titel</a:t>
            </a:r>
          </a:p>
        </p:txBody>
      </p:sp>
      <p:sp>
        <p:nvSpPr>
          <p:cNvPr id="5" name="Tijdelijke aanduiding voor datum 5"/>
          <p:cNvSpPr>
            <a:spLocks noGrp="1"/>
          </p:cNvSpPr>
          <p:nvPr>
            <p:ph type="dt" sz="half" idx="2"/>
          </p:nvPr>
        </p:nvSpPr>
        <p:spPr>
          <a:xfrm>
            <a:off x="6038493" y="6356350"/>
            <a:ext cx="2032611" cy="366183"/>
          </a:xfrm>
          <a:prstGeom prst="rect">
            <a:avLst/>
          </a:prstGeom>
        </p:spPr>
        <p:txBody>
          <a:bodyPr vert="horz" lIns="91440" tIns="45720" rIns="91440" bIns="45720" rtlCol="0" anchor="ctr"/>
          <a:lstStyle>
            <a:lvl1pPr algn="l">
              <a:defRPr sz="1067">
                <a:solidFill>
                  <a:schemeClr val="tx1">
                    <a:tint val="75000"/>
                  </a:schemeClr>
                </a:solidFill>
              </a:defRPr>
            </a:lvl1pPr>
          </a:lstStyle>
          <a:p>
            <a:pPr defTabSz="609585"/>
            <a:fld id="{AE231E81-4A69-4983-A44B-B827B8C3AD05}" type="datetime1">
              <a:rPr lang="nl-NL" smtClean="0">
                <a:solidFill>
                  <a:srgbClr val="202042">
                    <a:tint val="75000"/>
                  </a:srgbClr>
                </a:solidFill>
              </a:rPr>
              <a:pPr defTabSz="609585"/>
              <a:t>24-1-2019</a:t>
            </a:fld>
            <a:endParaRPr lang="nl-NL">
              <a:solidFill>
                <a:srgbClr val="202042">
                  <a:tint val="75000"/>
                </a:srgbClr>
              </a:solidFill>
            </a:endParaRPr>
          </a:p>
        </p:txBody>
      </p:sp>
      <p:sp>
        <p:nvSpPr>
          <p:cNvPr id="6" name="Tijdelijke aanduiding voor dianummer 7"/>
          <p:cNvSpPr>
            <a:spLocks noGrp="1"/>
          </p:cNvSpPr>
          <p:nvPr>
            <p:ph type="sldNum" sz="quarter" idx="4"/>
          </p:nvPr>
        </p:nvSpPr>
        <p:spPr>
          <a:xfrm>
            <a:off x="8071105" y="6356351"/>
            <a:ext cx="2084831" cy="369559"/>
          </a:xfrm>
          <a:prstGeom prst="rect">
            <a:avLst/>
          </a:prstGeom>
        </p:spPr>
        <p:txBody>
          <a:bodyPr vert="horz" lIns="91440" tIns="45720" rIns="91440" bIns="45720" rtlCol="0" anchor="ctr"/>
          <a:lstStyle>
            <a:lvl1pPr algn="r">
              <a:defRPr sz="1067">
                <a:solidFill>
                  <a:schemeClr val="tx1">
                    <a:tint val="75000"/>
                  </a:schemeClr>
                </a:solidFill>
              </a:defRPr>
            </a:lvl1pPr>
          </a:lstStyle>
          <a:p>
            <a:pPr defTabSz="609585"/>
            <a:r>
              <a:rPr lang="nl-NL">
                <a:solidFill>
                  <a:srgbClr val="202042">
                    <a:tint val="75000"/>
                  </a:srgbClr>
                </a:solidFill>
              </a:rPr>
              <a:t>Slide </a:t>
            </a:r>
            <a:fld id="{6D241236-8833-4873-958E-428BCC9CEEA2}" type="slidenum">
              <a:rPr lang="nl-NL" smtClean="0">
                <a:solidFill>
                  <a:srgbClr val="202042">
                    <a:tint val="75000"/>
                  </a:srgbClr>
                </a:solidFill>
              </a:rPr>
              <a:pPr defTabSz="609585"/>
              <a:t>‹#›</a:t>
            </a:fld>
            <a:endParaRPr lang="nl-NL">
              <a:solidFill>
                <a:srgbClr val="202042">
                  <a:tint val="75000"/>
                </a:srgbClr>
              </a:solidFill>
            </a:endParaRPr>
          </a:p>
        </p:txBody>
      </p:sp>
      <p:sp>
        <p:nvSpPr>
          <p:cNvPr id="7" name="Tijdelijke aanduiding voor voettekst 6"/>
          <p:cNvSpPr>
            <a:spLocks noGrp="1"/>
          </p:cNvSpPr>
          <p:nvPr>
            <p:ph type="ftr" sz="quarter" idx="3"/>
          </p:nvPr>
        </p:nvSpPr>
        <p:spPr>
          <a:xfrm>
            <a:off x="739024" y="6352973"/>
            <a:ext cx="5299469" cy="366183"/>
          </a:xfrm>
          <a:prstGeom prst="rect">
            <a:avLst/>
          </a:prstGeom>
        </p:spPr>
        <p:txBody>
          <a:bodyPr vert="horz" lIns="91440" tIns="45720" rIns="91440" bIns="45720" rtlCol="0" anchor="ctr"/>
          <a:lstStyle>
            <a:lvl1pPr algn="l">
              <a:defRPr sz="1067">
                <a:solidFill>
                  <a:schemeClr val="tx1">
                    <a:tint val="75000"/>
                  </a:schemeClr>
                </a:solidFill>
              </a:defRPr>
            </a:lvl1pPr>
          </a:lstStyle>
          <a:p>
            <a:pPr defTabSz="609585"/>
            <a:r>
              <a:rPr lang="nl-NL">
                <a:solidFill>
                  <a:srgbClr val="202042">
                    <a:tint val="75000"/>
                  </a:srgbClr>
                </a:solidFill>
              </a:rPr>
              <a:t>Copyright InSpark</a:t>
            </a:r>
          </a:p>
        </p:txBody>
      </p:sp>
      <p:sp>
        <p:nvSpPr>
          <p:cNvPr id="10" name="Tijdelijke aanduiding voor inhoud 8"/>
          <p:cNvSpPr>
            <a:spLocks noGrp="1"/>
          </p:cNvSpPr>
          <p:nvPr>
            <p:ph sz="quarter" idx="11"/>
          </p:nvPr>
        </p:nvSpPr>
        <p:spPr>
          <a:xfrm>
            <a:off x="739024" y="2161220"/>
            <a:ext cx="10972493" cy="4094746"/>
          </a:xfrm>
          <a:prstGeom prst="rect">
            <a:avLst/>
          </a:prstGeom>
        </p:spPr>
        <p:txBody>
          <a:bodyPr/>
          <a:lstStyle>
            <a:lvl1pPr marL="457189" indent="-457189" algn="l" defTabSz="609585" rtl="0" eaLnBrk="1" latinLnBrk="0" hangingPunct="1">
              <a:lnSpc>
                <a:spcPct val="150000"/>
              </a:lnSpc>
              <a:spcBef>
                <a:spcPts val="0"/>
              </a:spcBef>
              <a:buClr>
                <a:schemeClr val="accent1"/>
              </a:buClr>
              <a:buFont typeface="Arial" panose="020B0604020202020204" pitchFamily="34" charset="0"/>
              <a:buChar char="•"/>
              <a:defRPr lang="nl-NL" sz="2133" kern="1200" dirty="0" smtClean="0">
                <a:solidFill>
                  <a:schemeClr val="tx1"/>
                </a:solidFill>
                <a:latin typeface="+mn-lt"/>
                <a:ea typeface="+mn-ea"/>
                <a:cs typeface="+mn-cs"/>
              </a:defRPr>
            </a:lvl1pPr>
            <a:lvl2pPr marL="990575" indent="-380990" algn="l" defTabSz="609585" rtl="0" eaLnBrk="1" latinLnBrk="0" hangingPunct="1">
              <a:lnSpc>
                <a:spcPct val="150000"/>
              </a:lnSpc>
              <a:spcBef>
                <a:spcPts val="0"/>
              </a:spcBef>
              <a:buClr>
                <a:schemeClr val="tx2"/>
              </a:buClr>
              <a:buFont typeface="Trebuchet MS" panose="020B0603020202020204" pitchFamily="34" charset="0"/>
              <a:buChar char="—"/>
              <a:defRPr lang="nl-NL" sz="1870" kern="1200" dirty="0" smtClean="0">
                <a:solidFill>
                  <a:schemeClr val="tx1"/>
                </a:solidFill>
                <a:latin typeface="+mn-lt"/>
                <a:ea typeface="+mn-ea"/>
                <a:cs typeface="+mn-cs"/>
              </a:defRPr>
            </a:lvl2pPr>
            <a:lvl3pPr marL="1523962" indent="-304792" algn="l" defTabSz="609585" rtl="0" eaLnBrk="1" latinLnBrk="0" hangingPunct="1">
              <a:lnSpc>
                <a:spcPct val="150000"/>
              </a:lnSpc>
              <a:spcBef>
                <a:spcPts val="0"/>
              </a:spcBef>
              <a:buClr>
                <a:schemeClr val="accent1"/>
              </a:buClr>
              <a:buFont typeface="Courier New" panose="02070309020205020404" pitchFamily="49" charset="0"/>
              <a:buChar char="o"/>
              <a:defRPr lang="nl-NL" sz="1600" kern="1200" dirty="0" smtClean="0">
                <a:solidFill>
                  <a:schemeClr val="tx1"/>
                </a:solidFill>
                <a:latin typeface="+mn-lt"/>
                <a:ea typeface="+mn-ea"/>
                <a:cs typeface="+mn-cs"/>
              </a:defRPr>
            </a:lvl3pPr>
            <a:lvl4pPr marL="2133547" indent="-304792" algn="l" defTabSz="609585" rtl="0" eaLnBrk="1" latinLnBrk="0" hangingPunct="1">
              <a:lnSpc>
                <a:spcPct val="150000"/>
              </a:lnSpc>
              <a:spcBef>
                <a:spcPts val="0"/>
              </a:spcBef>
              <a:buClr>
                <a:schemeClr val="tx2"/>
              </a:buClr>
              <a:buFont typeface="Wingdings" panose="05000000000000000000" pitchFamily="2" charset="2"/>
              <a:buChar char="ü"/>
              <a:defRPr lang="nl-NL" sz="1600" kern="1200" dirty="0" smtClean="0">
                <a:solidFill>
                  <a:schemeClr val="tx1"/>
                </a:solidFill>
                <a:latin typeface="+mn-lt"/>
                <a:ea typeface="+mn-ea"/>
                <a:cs typeface="+mn-cs"/>
              </a:defRPr>
            </a:lvl4pPr>
            <a:lvl5pPr marL="2743131" indent="-304792" algn="l" defTabSz="609585" rtl="0" eaLnBrk="1" latinLnBrk="0" hangingPunct="1">
              <a:lnSpc>
                <a:spcPct val="150000"/>
              </a:lnSpc>
              <a:spcBef>
                <a:spcPts val="0"/>
              </a:spcBef>
              <a:buClr>
                <a:schemeClr val="accent1"/>
              </a:buClr>
              <a:buFont typeface="Arial" panose="020B0604020202020204" pitchFamily="34" charset="0"/>
              <a:buChar char="•"/>
              <a:defRPr lang="nl-NL" sz="1600" kern="1200" dirty="0">
                <a:solidFill>
                  <a:schemeClr val="tx1"/>
                </a:solidFill>
                <a:latin typeface="+mn-lt"/>
                <a:ea typeface="+mn-ea"/>
                <a:cs typeface="+mn-cs"/>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147638032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op foto (Grijs)">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sp>
        <p:nvSpPr>
          <p:cNvPr id="5" name="Rechthoek 4"/>
          <p:cNvSpPr/>
          <p:nvPr userDrawn="1"/>
        </p:nvSpPr>
        <p:spPr>
          <a:xfrm>
            <a:off x="0" y="0"/>
            <a:ext cx="12192000" cy="6858000"/>
          </a:xfrm>
          <a:prstGeom prst="rect">
            <a:avLst/>
          </a:prstGeom>
          <a:solidFill>
            <a:srgbClr val="161616">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nl-NL" sz="2400" b="0" i="0" u="none" strike="noStrike" kern="1200" cap="none" spc="0" normalizeH="0" baseline="0" noProof="0">
              <a:ln>
                <a:noFill/>
              </a:ln>
              <a:solidFill>
                <a:prstClr val="white"/>
              </a:solidFill>
              <a:effectLst/>
              <a:uLnTx/>
              <a:uFillTx/>
              <a:latin typeface="Trebuchet MS"/>
              <a:ea typeface="+mn-ea"/>
              <a:cs typeface="+mn-cs"/>
            </a:endParaRPr>
          </a:p>
        </p:txBody>
      </p:sp>
      <p:sp>
        <p:nvSpPr>
          <p:cNvPr id="2" name="Title 1"/>
          <p:cNvSpPr>
            <a:spLocks noGrp="1"/>
          </p:cNvSpPr>
          <p:nvPr>
            <p:ph type="title" hasCustomPrompt="1"/>
          </p:nvPr>
        </p:nvSpPr>
        <p:spPr>
          <a:xfrm>
            <a:off x="1110938" y="1790333"/>
            <a:ext cx="9970125" cy="3143488"/>
          </a:xfrm>
          <a:prstGeom prst="rect">
            <a:avLst/>
          </a:prstGeom>
        </p:spPr>
        <p:txBody>
          <a:bodyPr anchor="ctr"/>
          <a:lstStyle>
            <a:lvl1pPr algn="ctr">
              <a:lnSpc>
                <a:spcPct val="100000"/>
              </a:lnSpc>
              <a:defRPr baseline="0">
                <a:solidFill>
                  <a:srgbClr val="FFFFFF"/>
                </a:solidFill>
              </a:defRPr>
            </a:lvl1pPr>
          </a:lstStyle>
          <a:p>
            <a:r>
              <a:rPr lang="en-US" err="1"/>
              <a:t>Hier</a:t>
            </a:r>
            <a:r>
              <a:rPr lang="en-US"/>
              <a:t> is </a:t>
            </a:r>
            <a:r>
              <a:rPr lang="en-US" err="1"/>
              <a:t>ruimte</a:t>
            </a:r>
            <a:r>
              <a:rPr lang="en-US"/>
              <a:t> </a:t>
            </a:r>
            <a:r>
              <a:rPr lang="en-US" err="1"/>
              <a:t>voor</a:t>
            </a:r>
            <a:r>
              <a:rPr lang="en-US"/>
              <a:t> </a:t>
            </a:r>
            <a:r>
              <a:rPr lang="en-US" err="1"/>
              <a:t>een</a:t>
            </a:r>
            <a:r>
              <a:rPr lang="en-US"/>
              <a:t> quote </a:t>
            </a:r>
            <a:r>
              <a:rPr lang="en-US" err="1"/>
              <a:t>boven</a:t>
            </a:r>
            <a:r>
              <a:rPr lang="en-US"/>
              <a:t> </a:t>
            </a:r>
            <a:r>
              <a:rPr lang="en-US" err="1"/>
              <a:t>een</a:t>
            </a:r>
            <a:r>
              <a:rPr lang="en-US"/>
              <a:t> </a:t>
            </a:r>
            <a:r>
              <a:rPr lang="en-US" err="1"/>
              <a:t>foto</a:t>
            </a:r>
            <a:endParaRPr lang="en-US"/>
          </a:p>
        </p:txBody>
      </p:sp>
      <p:pic>
        <p:nvPicPr>
          <p:cNvPr id="6" name="Afbeelding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90047" y="6104325"/>
            <a:ext cx="1421469" cy="498092"/>
          </a:xfrm>
          <a:prstGeom prst="rect">
            <a:avLst/>
          </a:prstGeom>
        </p:spPr>
      </p:pic>
      <p:sp>
        <p:nvSpPr>
          <p:cNvPr id="7" name="Tijdelijke aanduiding voor voettekst 6">
            <a:extLst>
              <a:ext uri="{FF2B5EF4-FFF2-40B4-BE49-F238E27FC236}">
                <a16:creationId xmlns:a16="http://schemas.microsoft.com/office/drawing/2014/main" id="{ADE6F087-CA1C-4FE3-80C2-35C946D15DD2}"/>
              </a:ext>
            </a:extLst>
          </p:cNvPr>
          <p:cNvSpPr>
            <a:spLocks noGrp="1"/>
          </p:cNvSpPr>
          <p:nvPr>
            <p:ph type="ftr" sz="quarter" idx="3"/>
          </p:nvPr>
        </p:nvSpPr>
        <p:spPr>
          <a:xfrm>
            <a:off x="739024" y="6352973"/>
            <a:ext cx="5299469" cy="366183"/>
          </a:xfrm>
          <a:prstGeom prst="rect">
            <a:avLst/>
          </a:prstGeom>
        </p:spPr>
        <p:txBody>
          <a:bodyPr vert="horz" lIns="91440" tIns="45720" rIns="91440" bIns="45720" rtlCol="0" anchor="ctr"/>
          <a:lstStyle>
            <a:lvl1pPr algn="l">
              <a:defRPr sz="1067">
                <a:solidFill>
                  <a:schemeClr val="tx1">
                    <a:tint val="75000"/>
                  </a:schemeClr>
                </a:solidFill>
              </a:defRPr>
            </a:lvl1pPr>
          </a:lstStyle>
          <a:p>
            <a:pPr defTabSz="609585"/>
            <a:r>
              <a:rPr lang="nl-NL">
                <a:solidFill>
                  <a:srgbClr val="202042">
                    <a:tint val="75000"/>
                  </a:srgbClr>
                </a:solidFill>
              </a:rPr>
              <a:t>Copyright InSpark</a:t>
            </a:r>
          </a:p>
        </p:txBody>
      </p:sp>
    </p:spTree>
    <p:extLst>
      <p:ext uri="{BB962C8B-B14F-4D97-AF65-F5344CB8AC3E}">
        <p14:creationId xmlns:p14="http://schemas.microsoft.com/office/powerpoint/2010/main" val="723624092"/>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op gradient">
    <p:bg>
      <p:bgPr>
        <a:gradFill>
          <a:gsLst>
            <a:gs pos="10000">
              <a:schemeClr val="tx1">
                <a:lumMod val="75000"/>
                <a:lumOff val="25000"/>
              </a:schemeClr>
            </a:gs>
            <a:gs pos="100000">
              <a:schemeClr val="accent3"/>
            </a:gs>
          </a:gsLst>
          <a:lin ang="1800000" scaled="0"/>
        </a:gradFill>
        <a:effectLst/>
      </p:bgPr>
    </p:bg>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1110938" y="1790333"/>
            <a:ext cx="9970125" cy="3143488"/>
          </a:xfrm>
          <a:prstGeom prst="rect">
            <a:avLst/>
          </a:prstGeom>
        </p:spPr>
        <p:txBody>
          <a:bodyPr anchor="ctr"/>
          <a:lstStyle>
            <a:lvl1pPr algn="ctr">
              <a:lnSpc>
                <a:spcPct val="100000"/>
              </a:lnSpc>
              <a:defRPr baseline="0">
                <a:solidFill>
                  <a:srgbClr val="FFFFFF"/>
                </a:solidFill>
              </a:defRPr>
            </a:lvl1pPr>
          </a:lstStyle>
          <a:p>
            <a:r>
              <a:rPr lang="en-US" err="1"/>
              <a:t>Hier</a:t>
            </a:r>
            <a:r>
              <a:rPr lang="en-US"/>
              <a:t> is </a:t>
            </a:r>
            <a:r>
              <a:rPr lang="en-US" err="1"/>
              <a:t>ruimte</a:t>
            </a:r>
            <a:r>
              <a:rPr lang="en-US"/>
              <a:t> </a:t>
            </a:r>
            <a:r>
              <a:rPr lang="en-US" err="1"/>
              <a:t>voor</a:t>
            </a:r>
            <a:r>
              <a:rPr lang="en-US"/>
              <a:t> </a:t>
            </a:r>
            <a:r>
              <a:rPr lang="en-US" err="1"/>
              <a:t>een</a:t>
            </a:r>
            <a:r>
              <a:rPr lang="en-US"/>
              <a:t> quote </a:t>
            </a:r>
            <a:r>
              <a:rPr lang="en-US" err="1"/>
              <a:t>boven</a:t>
            </a:r>
            <a:r>
              <a:rPr lang="en-US"/>
              <a:t> </a:t>
            </a:r>
            <a:r>
              <a:rPr lang="en-US" err="1"/>
              <a:t>een</a:t>
            </a:r>
            <a:r>
              <a:rPr lang="en-US"/>
              <a:t> </a:t>
            </a:r>
            <a:r>
              <a:rPr lang="en-US" err="1"/>
              <a:t>kleurvlak</a:t>
            </a:r>
            <a:endParaRPr lang="en-US"/>
          </a:p>
        </p:txBody>
      </p:sp>
      <p:pic>
        <p:nvPicPr>
          <p:cNvPr id="6" name="Afbeelding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90047" y="6104325"/>
            <a:ext cx="1421469" cy="498092"/>
          </a:xfrm>
          <a:prstGeom prst="rect">
            <a:avLst/>
          </a:prstGeom>
        </p:spPr>
      </p:pic>
      <p:sp>
        <p:nvSpPr>
          <p:cNvPr id="4" name="Tijdelijke aanduiding voor voettekst 6">
            <a:extLst>
              <a:ext uri="{FF2B5EF4-FFF2-40B4-BE49-F238E27FC236}">
                <a16:creationId xmlns:a16="http://schemas.microsoft.com/office/drawing/2014/main" id="{910E413D-A280-4981-AFDC-E9BD603A71ED}"/>
              </a:ext>
            </a:extLst>
          </p:cNvPr>
          <p:cNvSpPr>
            <a:spLocks noGrp="1"/>
          </p:cNvSpPr>
          <p:nvPr>
            <p:ph type="ftr" sz="quarter" idx="3"/>
          </p:nvPr>
        </p:nvSpPr>
        <p:spPr>
          <a:xfrm>
            <a:off x="739024" y="6352973"/>
            <a:ext cx="5299469" cy="366183"/>
          </a:xfrm>
          <a:prstGeom prst="rect">
            <a:avLst/>
          </a:prstGeom>
        </p:spPr>
        <p:txBody>
          <a:bodyPr vert="horz" lIns="91440" tIns="45720" rIns="91440" bIns="45720" rtlCol="0" anchor="ctr"/>
          <a:lstStyle>
            <a:lvl1pPr algn="l">
              <a:defRPr sz="1067">
                <a:solidFill>
                  <a:schemeClr val="tx1">
                    <a:tint val="75000"/>
                  </a:schemeClr>
                </a:solidFill>
              </a:defRPr>
            </a:lvl1pPr>
          </a:lstStyle>
          <a:p>
            <a:pPr defTabSz="609585"/>
            <a:r>
              <a:rPr lang="nl-NL">
                <a:solidFill>
                  <a:srgbClr val="202042">
                    <a:tint val="75000"/>
                  </a:srgbClr>
                </a:solidFill>
              </a:rPr>
              <a:t>Copyright InSpark</a:t>
            </a:r>
          </a:p>
        </p:txBody>
      </p:sp>
    </p:spTree>
    <p:extLst>
      <p:ext uri="{BB962C8B-B14F-4D97-AF65-F5344CB8AC3E}">
        <p14:creationId xmlns:p14="http://schemas.microsoft.com/office/powerpoint/2010/main" val="1978761151"/>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op standaard">
    <p:bg>
      <p:bgPr>
        <a:solidFill>
          <a:schemeClr val="bg1"/>
        </a:solidFill>
        <a:effectLst/>
      </p:bgPr>
    </p:bg>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1110938" y="1790333"/>
            <a:ext cx="9970125" cy="3143488"/>
          </a:xfrm>
          <a:prstGeom prst="rect">
            <a:avLst/>
          </a:prstGeom>
        </p:spPr>
        <p:txBody>
          <a:bodyPr anchor="ctr"/>
          <a:lstStyle>
            <a:lvl1pPr algn="ctr">
              <a:lnSpc>
                <a:spcPct val="100000"/>
              </a:lnSpc>
              <a:defRPr lang="en-US" sz="5333" b="1" kern="1200" cap="all" spc="0" dirty="0" err="1" smtClean="0">
                <a:gradFill flip="none" rotWithShape="1">
                  <a:gsLst>
                    <a:gs pos="0">
                      <a:schemeClr val="accent2"/>
                    </a:gs>
                    <a:gs pos="100000">
                      <a:schemeClr val="accent3"/>
                    </a:gs>
                  </a:gsLst>
                  <a:lin ang="0" scaled="1"/>
                  <a:tileRect/>
                </a:gradFill>
                <a:latin typeface="+mj-lt"/>
                <a:ea typeface="+mj-ea"/>
                <a:cs typeface="+mj-cs"/>
              </a:defRPr>
            </a:lvl1pPr>
          </a:lstStyle>
          <a:p>
            <a:r>
              <a:rPr lang="nl-NL" noProof="0"/>
              <a:t>Hier</a:t>
            </a:r>
            <a:r>
              <a:rPr lang="en-US"/>
              <a:t> is </a:t>
            </a:r>
            <a:r>
              <a:rPr lang="en-US" err="1"/>
              <a:t>ruimte</a:t>
            </a:r>
            <a:r>
              <a:rPr lang="en-US"/>
              <a:t> </a:t>
            </a:r>
            <a:r>
              <a:rPr lang="en-US" err="1"/>
              <a:t>voor</a:t>
            </a:r>
            <a:r>
              <a:rPr lang="en-US"/>
              <a:t> </a:t>
            </a:r>
            <a:r>
              <a:rPr lang="en-US" err="1"/>
              <a:t>een</a:t>
            </a:r>
            <a:r>
              <a:rPr lang="en-US"/>
              <a:t> quote </a:t>
            </a:r>
            <a:r>
              <a:rPr lang="en-US" err="1"/>
              <a:t>boven</a:t>
            </a:r>
            <a:r>
              <a:rPr lang="en-US"/>
              <a:t> </a:t>
            </a:r>
            <a:r>
              <a:rPr lang="en-US" err="1"/>
              <a:t>een</a:t>
            </a:r>
            <a:r>
              <a:rPr lang="en-US"/>
              <a:t> </a:t>
            </a:r>
            <a:r>
              <a:rPr lang="nl-NL" noProof="0"/>
              <a:t>Standaard</a:t>
            </a:r>
            <a:r>
              <a:rPr lang="en-US"/>
              <a:t> </a:t>
            </a:r>
            <a:r>
              <a:rPr lang="en-US" err="1"/>
              <a:t>achtergrond</a:t>
            </a:r>
            <a:endParaRPr lang="en-US"/>
          </a:p>
        </p:txBody>
      </p:sp>
      <p:sp>
        <p:nvSpPr>
          <p:cNvPr id="5" name="Tijdelijke aanduiding voor voettekst 6">
            <a:extLst>
              <a:ext uri="{FF2B5EF4-FFF2-40B4-BE49-F238E27FC236}">
                <a16:creationId xmlns:a16="http://schemas.microsoft.com/office/drawing/2014/main" id="{3B1FFDB8-51D4-473D-AECA-B48AD592B759}"/>
              </a:ext>
            </a:extLst>
          </p:cNvPr>
          <p:cNvSpPr>
            <a:spLocks noGrp="1"/>
          </p:cNvSpPr>
          <p:nvPr>
            <p:ph type="ftr" sz="quarter" idx="3"/>
          </p:nvPr>
        </p:nvSpPr>
        <p:spPr>
          <a:xfrm>
            <a:off x="739024" y="6352973"/>
            <a:ext cx="5299469" cy="366183"/>
          </a:xfrm>
          <a:prstGeom prst="rect">
            <a:avLst/>
          </a:prstGeom>
        </p:spPr>
        <p:txBody>
          <a:bodyPr vert="horz" lIns="91440" tIns="45720" rIns="91440" bIns="45720" rtlCol="0" anchor="ctr"/>
          <a:lstStyle>
            <a:lvl1pPr algn="l">
              <a:defRPr sz="1067">
                <a:solidFill>
                  <a:schemeClr val="tx1">
                    <a:tint val="75000"/>
                  </a:schemeClr>
                </a:solidFill>
              </a:defRPr>
            </a:lvl1pPr>
          </a:lstStyle>
          <a:p>
            <a:pPr defTabSz="609585"/>
            <a:r>
              <a:rPr lang="nl-NL">
                <a:solidFill>
                  <a:srgbClr val="202042">
                    <a:tint val="75000"/>
                  </a:srgbClr>
                </a:solidFill>
              </a:rPr>
              <a:t>Copyright InSpark</a:t>
            </a:r>
          </a:p>
        </p:txBody>
      </p:sp>
    </p:spTree>
    <p:extLst>
      <p:ext uri="{BB962C8B-B14F-4D97-AF65-F5344CB8AC3E}">
        <p14:creationId xmlns:p14="http://schemas.microsoft.com/office/powerpoint/2010/main" val="3228287486"/>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Klantslide">
    <p:bg>
      <p:bgPr>
        <a:gradFill>
          <a:gsLst>
            <a:gs pos="10000">
              <a:schemeClr val="tx1">
                <a:lumMod val="75000"/>
                <a:lumOff val="25000"/>
              </a:schemeClr>
            </a:gs>
            <a:gs pos="100000">
              <a:schemeClr val="accent3"/>
            </a:gs>
          </a:gsLst>
          <a:lin ang="1800000" scaled="0"/>
        </a:gradFill>
        <a:effectLst/>
      </p:bgPr>
    </p:bg>
    <p:spTree>
      <p:nvGrpSpPr>
        <p:cNvPr id="1" name=""/>
        <p:cNvGrpSpPr/>
        <p:nvPr/>
      </p:nvGrpSpPr>
      <p:grpSpPr>
        <a:xfrm>
          <a:off x="0" y="0"/>
          <a:ext cx="0" cy="0"/>
          <a:chOff x="0" y="0"/>
          <a:chExt cx="0" cy="0"/>
        </a:xfrm>
      </p:grpSpPr>
      <p:sp>
        <p:nvSpPr>
          <p:cNvPr id="3" name="Tijdelijke aanduiding voor afbeelding 6"/>
          <p:cNvSpPr>
            <a:spLocks noGrp="1"/>
          </p:cNvSpPr>
          <p:nvPr>
            <p:ph type="pic" sz="quarter" idx="10" hasCustomPrompt="1"/>
          </p:nvPr>
        </p:nvSpPr>
        <p:spPr>
          <a:xfrm>
            <a:off x="0" y="1"/>
            <a:ext cx="12192000" cy="5128684"/>
          </a:xfrm>
          <a:prstGeom prst="rect">
            <a:avLst/>
          </a:prstGeom>
        </p:spPr>
        <p:txBody>
          <a:bodyPr/>
          <a:lstStyle>
            <a:lvl1pPr marL="0" indent="0">
              <a:buFont typeface="Arial"/>
              <a:buNone/>
              <a:defRPr baseline="0">
                <a:solidFill>
                  <a:srgbClr val="FFFFFF"/>
                </a:solidFill>
              </a:defRPr>
            </a:lvl1pPr>
          </a:lstStyle>
          <a:p>
            <a:r>
              <a:rPr lang="nl-NL"/>
              <a:t>Deze slide kun je gebruiken om een foto te laten zien met onderin klant logo’s.</a:t>
            </a:r>
            <a:br>
              <a:rPr lang="nl-NL"/>
            </a:br>
            <a:r>
              <a:rPr lang="nl-NL"/>
              <a:t>Voor meer of minder ruimte voor klantlogo’s kun je dit </a:t>
            </a:r>
            <a:r>
              <a:rPr lang="nl-NL" err="1"/>
              <a:t>fotovlak</a:t>
            </a:r>
            <a:r>
              <a:rPr lang="nl-NL"/>
              <a:t> verhogen/verlagen.</a:t>
            </a:r>
          </a:p>
        </p:txBody>
      </p:sp>
      <p:pic>
        <p:nvPicPr>
          <p:cNvPr id="4" name="Afbeelding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90047" y="6104325"/>
            <a:ext cx="1421469" cy="498092"/>
          </a:xfrm>
          <a:prstGeom prst="rect">
            <a:avLst/>
          </a:prstGeom>
        </p:spPr>
      </p:pic>
      <p:sp>
        <p:nvSpPr>
          <p:cNvPr id="5" name="Tijdelijke aanduiding voor voettekst 6">
            <a:extLst>
              <a:ext uri="{FF2B5EF4-FFF2-40B4-BE49-F238E27FC236}">
                <a16:creationId xmlns:a16="http://schemas.microsoft.com/office/drawing/2014/main" id="{704C6FB3-8EB1-48BA-BA7A-4E1B2D6F8A8C}"/>
              </a:ext>
            </a:extLst>
          </p:cNvPr>
          <p:cNvSpPr>
            <a:spLocks noGrp="1"/>
          </p:cNvSpPr>
          <p:nvPr>
            <p:ph type="ftr" sz="quarter" idx="3"/>
          </p:nvPr>
        </p:nvSpPr>
        <p:spPr>
          <a:xfrm>
            <a:off x="739024" y="6352973"/>
            <a:ext cx="5299469" cy="366183"/>
          </a:xfrm>
          <a:prstGeom prst="rect">
            <a:avLst/>
          </a:prstGeom>
        </p:spPr>
        <p:txBody>
          <a:bodyPr vert="horz" lIns="91440" tIns="45720" rIns="91440" bIns="45720" rtlCol="0" anchor="ctr"/>
          <a:lstStyle>
            <a:lvl1pPr algn="l">
              <a:defRPr sz="1067">
                <a:solidFill>
                  <a:schemeClr val="tx1">
                    <a:tint val="75000"/>
                  </a:schemeClr>
                </a:solidFill>
              </a:defRPr>
            </a:lvl1pPr>
          </a:lstStyle>
          <a:p>
            <a:pPr defTabSz="609585"/>
            <a:r>
              <a:rPr lang="nl-NL">
                <a:solidFill>
                  <a:srgbClr val="202042">
                    <a:tint val="75000"/>
                  </a:srgbClr>
                </a:solidFill>
              </a:rPr>
              <a:t>Copyright InSpark</a:t>
            </a:r>
          </a:p>
        </p:txBody>
      </p:sp>
    </p:spTree>
    <p:extLst>
      <p:ext uri="{BB962C8B-B14F-4D97-AF65-F5344CB8AC3E}">
        <p14:creationId xmlns:p14="http://schemas.microsoft.com/office/powerpoint/2010/main" val="197025126"/>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Foto met tekst">
    <p:bg>
      <p:bgPr>
        <a:solidFill>
          <a:schemeClr val="bg1"/>
        </a:solidFill>
        <a:effectLst/>
      </p:bgPr>
    </p:bg>
    <p:spTree>
      <p:nvGrpSpPr>
        <p:cNvPr id="1" name=""/>
        <p:cNvGrpSpPr/>
        <p:nvPr/>
      </p:nvGrpSpPr>
      <p:grpSpPr>
        <a:xfrm>
          <a:off x="0" y="0"/>
          <a:ext cx="0" cy="0"/>
          <a:chOff x="0" y="0"/>
          <a:chExt cx="0" cy="0"/>
        </a:xfrm>
      </p:grpSpPr>
      <p:sp>
        <p:nvSpPr>
          <p:cNvPr id="5" name="Titel 4"/>
          <p:cNvSpPr>
            <a:spLocks noGrp="1"/>
          </p:cNvSpPr>
          <p:nvPr>
            <p:ph type="title" hasCustomPrompt="1"/>
          </p:nvPr>
        </p:nvSpPr>
        <p:spPr>
          <a:xfrm>
            <a:off x="739025" y="641334"/>
            <a:ext cx="6641020" cy="1472553"/>
          </a:xfrm>
          <a:prstGeom prst="rect">
            <a:avLst/>
          </a:prstGeom>
        </p:spPr>
        <p:txBody>
          <a:bodyPr/>
          <a:lstStyle>
            <a:lvl1pPr>
              <a:lnSpc>
                <a:spcPct val="100000"/>
              </a:lnSpc>
              <a:defRPr/>
            </a:lvl1pPr>
          </a:lstStyle>
          <a:p>
            <a:r>
              <a:rPr lang="nl-NL"/>
              <a:t>Titel</a:t>
            </a:r>
          </a:p>
        </p:txBody>
      </p:sp>
      <p:sp>
        <p:nvSpPr>
          <p:cNvPr id="6" name="Tijdelijke aanduiding voor tekst 10"/>
          <p:cNvSpPr>
            <a:spLocks noGrp="1"/>
          </p:cNvSpPr>
          <p:nvPr>
            <p:ph type="body" idx="15" hasCustomPrompt="1"/>
          </p:nvPr>
        </p:nvSpPr>
        <p:spPr>
          <a:xfrm>
            <a:off x="738718" y="4725399"/>
            <a:ext cx="4203455" cy="1511868"/>
          </a:xfrm>
          <a:prstGeom prst="rect">
            <a:avLst/>
          </a:prstGeom>
        </p:spPr>
        <p:txBody>
          <a:bodyPr/>
          <a:lstStyle>
            <a:lvl1pPr marL="0" indent="0">
              <a:lnSpc>
                <a:spcPct val="100000"/>
              </a:lnSpc>
              <a:buFont typeface="Arial"/>
              <a:buNone/>
              <a:defRPr lang="nl-NL" sz="2933" b="1" i="0" kern="1200" cap="all" spc="0" baseline="0" dirty="0">
                <a:solidFill>
                  <a:schemeClr val="accent1"/>
                </a:solidFill>
                <a:latin typeface="Trebuchet MS"/>
                <a:ea typeface="+mn-ea"/>
                <a:cs typeface="+mn-cs"/>
              </a:defRPr>
            </a:lvl1pPr>
          </a:lstStyle>
          <a:p>
            <a:pPr marL="0" lvl="0" indent="-457189" algn="l" defTabSz="609585" rtl="0" eaLnBrk="1" latinLnBrk="0" hangingPunct="1">
              <a:lnSpc>
                <a:spcPts val="4000"/>
              </a:lnSpc>
              <a:spcBef>
                <a:spcPts val="0"/>
              </a:spcBef>
              <a:buClr>
                <a:schemeClr val="accent1"/>
              </a:buClr>
            </a:pPr>
            <a:r>
              <a:rPr lang="nl-NL"/>
              <a:t>Ruimte voor een uitspringende boodschap</a:t>
            </a:r>
          </a:p>
        </p:txBody>
      </p:sp>
      <p:sp>
        <p:nvSpPr>
          <p:cNvPr id="7" name="Tijdelijke aanduiding voor tekst 12"/>
          <p:cNvSpPr>
            <a:spLocks noGrp="1"/>
          </p:cNvSpPr>
          <p:nvPr>
            <p:ph type="body" sz="quarter" idx="13" hasCustomPrompt="1"/>
          </p:nvPr>
        </p:nvSpPr>
        <p:spPr>
          <a:xfrm>
            <a:off x="738717" y="2625935"/>
            <a:ext cx="5299776" cy="2070100"/>
          </a:xfrm>
          <a:prstGeom prst="rect">
            <a:avLst/>
          </a:prstGeom>
        </p:spPr>
        <p:txBody>
          <a:bodyPr/>
          <a:lstStyle>
            <a:lvl1pPr>
              <a:lnSpc>
                <a:spcPct val="100000"/>
              </a:lnSpc>
              <a:defRPr lang="nl-NL" sz="1867" kern="1200" baseline="0" dirty="0">
                <a:solidFill>
                  <a:schemeClr val="tx1"/>
                </a:solidFill>
                <a:latin typeface="+mn-lt"/>
                <a:ea typeface="+mn-ea"/>
                <a:cs typeface="+mn-cs"/>
              </a:defRPr>
            </a:lvl1pPr>
          </a:lstStyle>
          <a:p>
            <a:pPr marL="0" lvl="0" indent="0" algn="l" defTabSz="609585" rtl="0" eaLnBrk="1" latinLnBrk="0" hangingPunct="1">
              <a:lnSpc>
                <a:spcPts val="2933"/>
              </a:lnSpc>
              <a:spcBef>
                <a:spcPts val="0"/>
              </a:spcBef>
              <a:buClr>
                <a:schemeClr val="accent1"/>
              </a:buClr>
              <a:buFont typeface="Arial"/>
              <a:buNone/>
            </a:pPr>
            <a:r>
              <a:rPr lang="nl-NL"/>
              <a:t>Hier is ruimte voor een toelichtende tekst</a:t>
            </a:r>
          </a:p>
        </p:txBody>
      </p:sp>
      <p:sp>
        <p:nvSpPr>
          <p:cNvPr id="13" name="Tijdelijke aanduiding voor afbeelding 8"/>
          <p:cNvSpPr>
            <a:spLocks noGrp="1"/>
          </p:cNvSpPr>
          <p:nvPr>
            <p:ph type="pic" sz="quarter" idx="16"/>
          </p:nvPr>
        </p:nvSpPr>
        <p:spPr>
          <a:xfrm>
            <a:off x="6054315" y="0"/>
            <a:ext cx="6138189" cy="6858000"/>
          </a:xfrm>
          <a:custGeom>
            <a:avLst/>
            <a:gdLst>
              <a:gd name="connsiteX0" fmla="*/ 0 w 4614862"/>
              <a:gd name="connsiteY0" fmla="*/ 5143500 h 5143500"/>
              <a:gd name="connsiteX1" fmla="*/ 1582852 w 4614862"/>
              <a:gd name="connsiteY1" fmla="*/ 0 h 5143500"/>
              <a:gd name="connsiteX2" fmla="*/ 4614862 w 4614862"/>
              <a:gd name="connsiteY2" fmla="*/ 0 h 5143500"/>
              <a:gd name="connsiteX3" fmla="*/ 3032010 w 4614862"/>
              <a:gd name="connsiteY3" fmla="*/ 5143500 h 5143500"/>
              <a:gd name="connsiteX4" fmla="*/ 0 w 4614862"/>
              <a:gd name="connsiteY4" fmla="*/ 5143500 h 5143500"/>
              <a:gd name="connsiteX0" fmla="*/ 0 w 4614862"/>
              <a:gd name="connsiteY0" fmla="*/ 5143500 h 5155098"/>
              <a:gd name="connsiteX1" fmla="*/ 1582852 w 4614862"/>
              <a:gd name="connsiteY1" fmla="*/ 0 h 5155098"/>
              <a:gd name="connsiteX2" fmla="*/ 4614862 w 4614862"/>
              <a:gd name="connsiteY2" fmla="*/ 0 h 5155098"/>
              <a:gd name="connsiteX3" fmla="*/ 4609412 w 4614862"/>
              <a:gd name="connsiteY3" fmla="*/ 5155098 h 5155098"/>
              <a:gd name="connsiteX4" fmla="*/ 0 w 4614862"/>
              <a:gd name="connsiteY4" fmla="*/ 5143500 h 5155098"/>
              <a:gd name="connsiteX0" fmla="*/ 0 w 4614862"/>
              <a:gd name="connsiteY0" fmla="*/ 5143500 h 5143500"/>
              <a:gd name="connsiteX1" fmla="*/ 1582852 w 4614862"/>
              <a:gd name="connsiteY1" fmla="*/ 0 h 5143500"/>
              <a:gd name="connsiteX2" fmla="*/ 4614862 w 4614862"/>
              <a:gd name="connsiteY2" fmla="*/ 0 h 5143500"/>
              <a:gd name="connsiteX3" fmla="*/ 4609412 w 4614862"/>
              <a:gd name="connsiteY3" fmla="*/ 5143191 h 5143500"/>
              <a:gd name="connsiteX4" fmla="*/ 0 w 4614862"/>
              <a:gd name="connsiteY4" fmla="*/ 5143500 h 5143500"/>
              <a:gd name="connsiteX0" fmla="*/ 0 w 4614862"/>
              <a:gd name="connsiteY0" fmla="*/ 5143500 h 5143500"/>
              <a:gd name="connsiteX1" fmla="*/ 1582852 w 4614862"/>
              <a:gd name="connsiteY1" fmla="*/ 0 h 5143500"/>
              <a:gd name="connsiteX2" fmla="*/ 4614862 w 4614862"/>
              <a:gd name="connsiteY2" fmla="*/ 0 h 5143500"/>
              <a:gd name="connsiteX3" fmla="*/ 4611800 w 4614862"/>
              <a:gd name="connsiteY3" fmla="*/ 5143191 h 5143500"/>
              <a:gd name="connsiteX4" fmla="*/ 0 w 4614862"/>
              <a:gd name="connsiteY4" fmla="*/ 5143500 h 5143500"/>
              <a:gd name="connsiteX0" fmla="*/ 0 w 4615241"/>
              <a:gd name="connsiteY0" fmla="*/ 5143500 h 5143500"/>
              <a:gd name="connsiteX1" fmla="*/ 1582852 w 4615241"/>
              <a:gd name="connsiteY1" fmla="*/ 0 h 5143500"/>
              <a:gd name="connsiteX2" fmla="*/ 4614862 w 4615241"/>
              <a:gd name="connsiteY2" fmla="*/ 0 h 5143500"/>
              <a:gd name="connsiteX3" fmla="*/ 4614697 w 4615241"/>
              <a:gd name="connsiteY3" fmla="*/ 5143191 h 5143500"/>
              <a:gd name="connsiteX4" fmla="*/ 0 w 4615241"/>
              <a:gd name="connsiteY4" fmla="*/ 514350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5241" h="5143500">
                <a:moveTo>
                  <a:pt x="0" y="5143500"/>
                </a:moveTo>
                <a:lnTo>
                  <a:pt x="1582852" y="0"/>
                </a:lnTo>
                <a:lnTo>
                  <a:pt x="4614862" y="0"/>
                </a:lnTo>
                <a:cubicBezTo>
                  <a:pt x="4613045" y="1718366"/>
                  <a:pt x="4616514" y="3424825"/>
                  <a:pt x="4614697" y="5143191"/>
                </a:cubicBezTo>
                <a:lnTo>
                  <a:pt x="0" y="5143500"/>
                </a:lnTo>
                <a:close/>
              </a:path>
            </a:pathLst>
          </a:custGeom>
        </p:spPr>
        <p:txBody>
          <a:bodyPr anchor="t"/>
          <a:lstStyle>
            <a:lvl1pPr marL="0" indent="0" algn="r">
              <a:buNone/>
              <a:defRPr/>
            </a:lvl1pPr>
          </a:lstStyle>
          <a:p>
            <a:endParaRPr lang="nl-NL"/>
          </a:p>
          <a:p>
            <a:endParaRPr lang="nl-NL"/>
          </a:p>
          <a:p>
            <a:endParaRPr lang="nl-NL"/>
          </a:p>
          <a:p>
            <a:endParaRPr lang="nl-NL"/>
          </a:p>
          <a:p>
            <a:endParaRPr lang="nl-NL"/>
          </a:p>
          <a:p>
            <a:endParaRPr lang="nl-NL"/>
          </a:p>
          <a:p>
            <a:endParaRPr lang="nl-NL"/>
          </a:p>
          <a:p>
            <a:endParaRPr lang="nl-NL"/>
          </a:p>
          <a:p>
            <a:endParaRPr lang="nl-NL"/>
          </a:p>
          <a:p>
            <a:endParaRPr lang="nl-NL"/>
          </a:p>
          <a:p>
            <a:r>
              <a:rPr lang="nl-NL"/>
              <a:t>Klik hier om een afbeelding toe te voegen</a:t>
            </a:r>
          </a:p>
        </p:txBody>
      </p:sp>
      <p:sp>
        <p:nvSpPr>
          <p:cNvPr id="9" name="Tijdelijke aanduiding voor voettekst 6">
            <a:extLst>
              <a:ext uri="{FF2B5EF4-FFF2-40B4-BE49-F238E27FC236}">
                <a16:creationId xmlns:a16="http://schemas.microsoft.com/office/drawing/2014/main" id="{C0FBAE7D-6E6D-44FB-AC04-18AA5608F5F1}"/>
              </a:ext>
            </a:extLst>
          </p:cNvPr>
          <p:cNvSpPr>
            <a:spLocks noGrp="1"/>
          </p:cNvSpPr>
          <p:nvPr>
            <p:ph type="ftr" sz="quarter" idx="3"/>
          </p:nvPr>
        </p:nvSpPr>
        <p:spPr>
          <a:xfrm>
            <a:off x="739024" y="6352973"/>
            <a:ext cx="5299469" cy="366183"/>
          </a:xfrm>
          <a:prstGeom prst="rect">
            <a:avLst/>
          </a:prstGeom>
        </p:spPr>
        <p:txBody>
          <a:bodyPr vert="horz" lIns="91440" tIns="45720" rIns="91440" bIns="45720" rtlCol="0" anchor="ctr"/>
          <a:lstStyle>
            <a:lvl1pPr algn="l">
              <a:defRPr sz="1067">
                <a:solidFill>
                  <a:schemeClr val="tx1">
                    <a:tint val="75000"/>
                  </a:schemeClr>
                </a:solidFill>
              </a:defRPr>
            </a:lvl1pPr>
          </a:lstStyle>
          <a:p>
            <a:pPr defTabSz="609585"/>
            <a:r>
              <a:rPr lang="nl-NL">
                <a:solidFill>
                  <a:srgbClr val="202042">
                    <a:tint val="75000"/>
                  </a:srgbClr>
                </a:solidFill>
              </a:rPr>
              <a:t>Copyright InSpark</a:t>
            </a:r>
          </a:p>
        </p:txBody>
      </p:sp>
    </p:spTree>
    <p:extLst>
      <p:ext uri="{BB962C8B-B14F-4D97-AF65-F5344CB8AC3E}">
        <p14:creationId xmlns:p14="http://schemas.microsoft.com/office/powerpoint/2010/main" val="166638348"/>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Foto met tekst">
    <p:bg>
      <p:bgPr>
        <a:gradFill>
          <a:gsLst>
            <a:gs pos="10000">
              <a:schemeClr val="tx1">
                <a:lumMod val="75000"/>
                <a:lumOff val="25000"/>
              </a:schemeClr>
            </a:gs>
            <a:gs pos="50000">
              <a:schemeClr val="accent3"/>
            </a:gs>
          </a:gsLst>
          <a:lin ang="1800000" scaled="0"/>
        </a:gradFill>
        <a:effectLst/>
      </p:bgPr>
    </p:bg>
    <p:spTree>
      <p:nvGrpSpPr>
        <p:cNvPr id="1" name=""/>
        <p:cNvGrpSpPr/>
        <p:nvPr/>
      </p:nvGrpSpPr>
      <p:grpSpPr>
        <a:xfrm>
          <a:off x="0" y="0"/>
          <a:ext cx="0" cy="0"/>
          <a:chOff x="0" y="0"/>
          <a:chExt cx="0" cy="0"/>
        </a:xfrm>
      </p:grpSpPr>
      <p:sp>
        <p:nvSpPr>
          <p:cNvPr id="8" name="Tijdelijke aanduiding voor tekst 10"/>
          <p:cNvSpPr>
            <a:spLocks noGrp="1"/>
          </p:cNvSpPr>
          <p:nvPr>
            <p:ph type="body" idx="15" hasCustomPrompt="1"/>
          </p:nvPr>
        </p:nvSpPr>
        <p:spPr>
          <a:xfrm>
            <a:off x="739027" y="4725399"/>
            <a:ext cx="3489331" cy="1511868"/>
          </a:xfrm>
          <a:prstGeom prst="rect">
            <a:avLst/>
          </a:prstGeom>
        </p:spPr>
        <p:txBody>
          <a:bodyPr/>
          <a:lstStyle>
            <a:lvl1pPr marL="0" indent="0">
              <a:lnSpc>
                <a:spcPct val="100000"/>
              </a:lnSpc>
              <a:buFont typeface="Arial"/>
              <a:buNone/>
              <a:defRPr lang="nl-NL" sz="2933" b="1" i="0" kern="1200" cap="all" spc="0" baseline="0" dirty="0">
                <a:solidFill>
                  <a:srgbClr val="FFFFFF"/>
                </a:solidFill>
                <a:latin typeface="Trebuchet MS"/>
                <a:ea typeface="+mn-ea"/>
                <a:cs typeface="+mn-cs"/>
              </a:defRPr>
            </a:lvl1pPr>
          </a:lstStyle>
          <a:p>
            <a:pPr marL="0" lvl="0" indent="-457189" algn="l" defTabSz="609585" rtl="0" eaLnBrk="1" latinLnBrk="0" hangingPunct="1">
              <a:lnSpc>
                <a:spcPts val="4000"/>
              </a:lnSpc>
              <a:spcBef>
                <a:spcPts val="0"/>
              </a:spcBef>
              <a:buClr>
                <a:schemeClr val="accent1"/>
              </a:buClr>
            </a:pPr>
            <a:r>
              <a:rPr lang="nl-NL"/>
              <a:t>Ruimte voor een uitspringende boodschap</a:t>
            </a:r>
          </a:p>
        </p:txBody>
      </p:sp>
      <p:sp>
        <p:nvSpPr>
          <p:cNvPr id="9" name="Titel 4"/>
          <p:cNvSpPr>
            <a:spLocks noGrp="1"/>
          </p:cNvSpPr>
          <p:nvPr>
            <p:ph type="title"/>
          </p:nvPr>
        </p:nvSpPr>
        <p:spPr>
          <a:xfrm>
            <a:off x="739025" y="641334"/>
            <a:ext cx="3489331" cy="3577468"/>
          </a:xfrm>
          <a:prstGeom prst="rect">
            <a:avLst/>
          </a:prstGeom>
        </p:spPr>
        <p:txBody>
          <a:bodyPr/>
          <a:lstStyle>
            <a:lvl1pPr>
              <a:lnSpc>
                <a:spcPct val="100000"/>
              </a:lnSpc>
              <a:defRPr>
                <a:solidFill>
                  <a:srgbClr val="FFFFFF"/>
                </a:solidFill>
              </a:defRPr>
            </a:lvl1pPr>
          </a:lstStyle>
          <a:p>
            <a:endParaRPr lang="nl-NL"/>
          </a:p>
        </p:txBody>
      </p:sp>
      <p:sp>
        <p:nvSpPr>
          <p:cNvPr id="10" name="Tijdelijke aanduiding voor afbeelding 8"/>
          <p:cNvSpPr>
            <a:spLocks noGrp="1"/>
          </p:cNvSpPr>
          <p:nvPr>
            <p:ph type="pic" sz="quarter" idx="16"/>
          </p:nvPr>
        </p:nvSpPr>
        <p:spPr>
          <a:xfrm>
            <a:off x="3980928" y="0"/>
            <a:ext cx="8211072" cy="6862941"/>
          </a:xfrm>
          <a:custGeom>
            <a:avLst/>
            <a:gdLst>
              <a:gd name="connsiteX0" fmla="*/ 0 w 4614862"/>
              <a:gd name="connsiteY0" fmla="*/ 5143500 h 5143500"/>
              <a:gd name="connsiteX1" fmla="*/ 1582852 w 4614862"/>
              <a:gd name="connsiteY1" fmla="*/ 0 h 5143500"/>
              <a:gd name="connsiteX2" fmla="*/ 4614862 w 4614862"/>
              <a:gd name="connsiteY2" fmla="*/ 0 h 5143500"/>
              <a:gd name="connsiteX3" fmla="*/ 3032010 w 4614862"/>
              <a:gd name="connsiteY3" fmla="*/ 5143500 h 5143500"/>
              <a:gd name="connsiteX4" fmla="*/ 0 w 4614862"/>
              <a:gd name="connsiteY4" fmla="*/ 5143500 h 5143500"/>
              <a:gd name="connsiteX0" fmla="*/ 0 w 4614862"/>
              <a:gd name="connsiteY0" fmla="*/ 5143500 h 5155098"/>
              <a:gd name="connsiteX1" fmla="*/ 1582852 w 4614862"/>
              <a:gd name="connsiteY1" fmla="*/ 0 h 5155098"/>
              <a:gd name="connsiteX2" fmla="*/ 4614862 w 4614862"/>
              <a:gd name="connsiteY2" fmla="*/ 0 h 5155098"/>
              <a:gd name="connsiteX3" fmla="*/ 4609412 w 4614862"/>
              <a:gd name="connsiteY3" fmla="*/ 5155098 h 5155098"/>
              <a:gd name="connsiteX4" fmla="*/ 0 w 4614862"/>
              <a:gd name="connsiteY4" fmla="*/ 5143500 h 5155098"/>
              <a:gd name="connsiteX0" fmla="*/ 0 w 6157468"/>
              <a:gd name="connsiteY0" fmla="*/ 5143500 h 5155098"/>
              <a:gd name="connsiteX1" fmla="*/ 1582852 w 6157468"/>
              <a:gd name="connsiteY1" fmla="*/ 0 h 5155098"/>
              <a:gd name="connsiteX2" fmla="*/ 6157468 w 6157468"/>
              <a:gd name="connsiteY2" fmla="*/ 0 h 5155098"/>
              <a:gd name="connsiteX3" fmla="*/ 4609412 w 6157468"/>
              <a:gd name="connsiteY3" fmla="*/ 5155098 h 5155098"/>
              <a:gd name="connsiteX4" fmla="*/ 0 w 6157468"/>
              <a:gd name="connsiteY4" fmla="*/ 5143500 h 5155098"/>
              <a:gd name="connsiteX0" fmla="*/ 0 w 6158304"/>
              <a:gd name="connsiteY0" fmla="*/ 5143500 h 5143500"/>
              <a:gd name="connsiteX1" fmla="*/ 1582852 w 6158304"/>
              <a:gd name="connsiteY1" fmla="*/ 0 h 5143500"/>
              <a:gd name="connsiteX2" fmla="*/ 6157468 w 6158304"/>
              <a:gd name="connsiteY2" fmla="*/ 0 h 5143500"/>
              <a:gd name="connsiteX3" fmla="*/ 6157817 w 6158304"/>
              <a:gd name="connsiteY3" fmla="*/ 5131903 h 5143500"/>
              <a:gd name="connsiteX4" fmla="*/ 0 w 6158304"/>
              <a:gd name="connsiteY4" fmla="*/ 5143500 h 5143500"/>
              <a:gd name="connsiteX0" fmla="*/ 0 w 6158304"/>
              <a:gd name="connsiteY0" fmla="*/ 5143500 h 5143500"/>
              <a:gd name="connsiteX1" fmla="*/ 1582852 w 6158304"/>
              <a:gd name="connsiteY1" fmla="*/ 0 h 5143500"/>
              <a:gd name="connsiteX2" fmla="*/ 6157468 w 6158304"/>
              <a:gd name="connsiteY2" fmla="*/ 0 h 5143500"/>
              <a:gd name="connsiteX3" fmla="*/ 6157817 w 6158304"/>
              <a:gd name="connsiteY3" fmla="*/ 5141428 h 5143500"/>
              <a:gd name="connsiteX4" fmla="*/ 0 w 6158304"/>
              <a:gd name="connsiteY4" fmla="*/ 5143500 h 5143500"/>
              <a:gd name="connsiteX0" fmla="*/ 0 w 6158304"/>
              <a:gd name="connsiteY0" fmla="*/ 5143500 h 5143500"/>
              <a:gd name="connsiteX1" fmla="*/ 1582852 w 6158304"/>
              <a:gd name="connsiteY1" fmla="*/ 0 h 5143500"/>
              <a:gd name="connsiteX2" fmla="*/ 6157468 w 6158304"/>
              <a:gd name="connsiteY2" fmla="*/ 0 h 5143500"/>
              <a:gd name="connsiteX3" fmla="*/ 6157817 w 6158304"/>
              <a:gd name="connsiteY3" fmla="*/ 5141428 h 5143500"/>
              <a:gd name="connsiteX4" fmla="*/ 0 w 6158304"/>
              <a:gd name="connsiteY4" fmla="*/ 5143500 h 5143500"/>
              <a:gd name="connsiteX0" fmla="*/ 0 w 6158304"/>
              <a:gd name="connsiteY0" fmla="*/ 5143500 h 5143500"/>
              <a:gd name="connsiteX1" fmla="*/ 1582852 w 6158304"/>
              <a:gd name="connsiteY1" fmla="*/ 0 h 5143500"/>
              <a:gd name="connsiteX2" fmla="*/ 6157468 w 6158304"/>
              <a:gd name="connsiteY2" fmla="*/ 0 h 5143500"/>
              <a:gd name="connsiteX3" fmla="*/ 6157817 w 6158304"/>
              <a:gd name="connsiteY3" fmla="*/ 5141428 h 5143500"/>
              <a:gd name="connsiteX4" fmla="*/ 0 w 6158304"/>
              <a:gd name="connsiteY4" fmla="*/ 5143500 h 5143500"/>
              <a:gd name="connsiteX0" fmla="*/ 0 w 6158304"/>
              <a:gd name="connsiteY0" fmla="*/ 5143500 h 5147206"/>
              <a:gd name="connsiteX1" fmla="*/ 1582852 w 6158304"/>
              <a:gd name="connsiteY1" fmla="*/ 0 h 5147206"/>
              <a:gd name="connsiteX2" fmla="*/ 6157468 w 6158304"/>
              <a:gd name="connsiteY2" fmla="*/ 0 h 5147206"/>
              <a:gd name="connsiteX3" fmla="*/ 6157817 w 6158304"/>
              <a:gd name="connsiteY3" fmla="*/ 5147206 h 5147206"/>
              <a:gd name="connsiteX4" fmla="*/ 0 w 6158304"/>
              <a:gd name="connsiteY4" fmla="*/ 5143500 h 5147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8304" h="5147206">
                <a:moveTo>
                  <a:pt x="0" y="5143500"/>
                </a:moveTo>
                <a:lnTo>
                  <a:pt x="1582852" y="0"/>
                </a:lnTo>
                <a:lnTo>
                  <a:pt x="6157468" y="0"/>
                </a:lnTo>
                <a:cubicBezTo>
                  <a:pt x="6155651" y="1718366"/>
                  <a:pt x="6159634" y="3428840"/>
                  <a:pt x="6157817" y="5147206"/>
                </a:cubicBezTo>
                <a:lnTo>
                  <a:pt x="0" y="5143500"/>
                </a:lnTo>
                <a:close/>
              </a:path>
            </a:pathLst>
          </a:custGeom>
        </p:spPr>
        <p:txBody>
          <a:bodyPr/>
          <a:lstStyle>
            <a:lvl1pPr marL="0" indent="0" algn="r">
              <a:buNone/>
              <a:defRPr>
                <a:solidFill>
                  <a:schemeClr val="bg1"/>
                </a:solidFill>
              </a:defRPr>
            </a:lvl1pPr>
          </a:lstStyle>
          <a:p>
            <a:endParaRPr lang="nl-NL"/>
          </a:p>
          <a:p>
            <a:endParaRPr lang="nl-NL"/>
          </a:p>
          <a:p>
            <a:endParaRPr lang="nl-NL"/>
          </a:p>
          <a:p>
            <a:endParaRPr lang="nl-NL"/>
          </a:p>
          <a:p>
            <a:endParaRPr lang="nl-NL"/>
          </a:p>
          <a:p>
            <a:endParaRPr lang="nl-NL"/>
          </a:p>
          <a:p>
            <a:endParaRPr lang="nl-NL"/>
          </a:p>
          <a:p>
            <a:endParaRPr lang="nl-NL"/>
          </a:p>
          <a:p>
            <a:endParaRPr lang="nl-NL"/>
          </a:p>
          <a:p>
            <a:endParaRPr lang="nl-NL"/>
          </a:p>
          <a:p>
            <a:r>
              <a:rPr lang="nl-NL"/>
              <a:t>Klik hier om een afbeelding toe te voegen</a:t>
            </a:r>
          </a:p>
        </p:txBody>
      </p:sp>
      <p:pic>
        <p:nvPicPr>
          <p:cNvPr id="6" name="Afbeelding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90047" y="6104325"/>
            <a:ext cx="1421469" cy="498092"/>
          </a:xfrm>
          <a:prstGeom prst="rect">
            <a:avLst/>
          </a:prstGeom>
        </p:spPr>
      </p:pic>
      <p:sp>
        <p:nvSpPr>
          <p:cNvPr id="7" name="Tijdelijke aanduiding voor voettekst 6">
            <a:extLst>
              <a:ext uri="{FF2B5EF4-FFF2-40B4-BE49-F238E27FC236}">
                <a16:creationId xmlns:a16="http://schemas.microsoft.com/office/drawing/2014/main" id="{22BD8712-9C57-4F70-91C8-EFA0DB062990}"/>
              </a:ext>
            </a:extLst>
          </p:cNvPr>
          <p:cNvSpPr>
            <a:spLocks noGrp="1"/>
          </p:cNvSpPr>
          <p:nvPr>
            <p:ph type="ftr" sz="quarter" idx="3"/>
          </p:nvPr>
        </p:nvSpPr>
        <p:spPr>
          <a:xfrm>
            <a:off x="739024" y="6352973"/>
            <a:ext cx="5299469" cy="366183"/>
          </a:xfrm>
          <a:prstGeom prst="rect">
            <a:avLst/>
          </a:prstGeom>
        </p:spPr>
        <p:txBody>
          <a:bodyPr vert="horz" lIns="91440" tIns="45720" rIns="91440" bIns="45720" rtlCol="0" anchor="ctr"/>
          <a:lstStyle>
            <a:lvl1pPr algn="l">
              <a:defRPr sz="1067">
                <a:solidFill>
                  <a:schemeClr val="tx1">
                    <a:tint val="75000"/>
                  </a:schemeClr>
                </a:solidFill>
              </a:defRPr>
            </a:lvl1pPr>
          </a:lstStyle>
          <a:p>
            <a:pPr defTabSz="609585"/>
            <a:r>
              <a:rPr lang="nl-NL">
                <a:solidFill>
                  <a:srgbClr val="202042">
                    <a:tint val="75000"/>
                  </a:srgbClr>
                </a:solidFill>
              </a:rPr>
              <a:t>Copyright InSpark</a:t>
            </a:r>
          </a:p>
        </p:txBody>
      </p:sp>
    </p:spTree>
    <p:extLst>
      <p:ext uri="{BB962C8B-B14F-4D97-AF65-F5344CB8AC3E}">
        <p14:creationId xmlns:p14="http://schemas.microsoft.com/office/powerpoint/2010/main" val="252267035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ergelijking">
    <p:bg>
      <p:bgPr>
        <a:gradFill>
          <a:gsLst>
            <a:gs pos="0">
              <a:schemeClr val="bg1"/>
            </a:gs>
            <a:gs pos="100000">
              <a:schemeClr val="bg1"/>
            </a:gs>
          </a:gsLst>
          <a:lin ang="1800000" scaled="0"/>
        </a:gra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a:t>Titel</a:t>
            </a:r>
          </a:p>
        </p:txBody>
      </p:sp>
      <p:sp>
        <p:nvSpPr>
          <p:cNvPr id="4" name="Tijdelijke aanduiding voor tekst 3"/>
          <p:cNvSpPr>
            <a:spLocks noGrp="1"/>
          </p:cNvSpPr>
          <p:nvPr>
            <p:ph type="body" sz="quarter" idx="10"/>
          </p:nvPr>
        </p:nvSpPr>
        <p:spPr>
          <a:xfrm>
            <a:off x="739026" y="2164597"/>
            <a:ext cx="5299469" cy="4091369"/>
          </a:xfrm>
          <a:prstGeom prst="rect">
            <a:avLst/>
          </a:prstGeom>
        </p:spPr>
        <p:txBody>
          <a:bodyPr/>
          <a:lstStyle>
            <a:lvl1pPr marL="457189" indent="-457189">
              <a:lnSpc>
                <a:spcPct val="150000"/>
              </a:lnSpc>
              <a:buClr>
                <a:schemeClr val="accent1"/>
              </a:buClr>
              <a:buFont typeface="Arial" panose="020B0604020202020204" pitchFamily="34" charset="0"/>
              <a:buChar char="•"/>
              <a:defRPr sz="2133"/>
            </a:lvl1pPr>
            <a:lvl2pPr marL="990575" indent="-380990">
              <a:lnSpc>
                <a:spcPct val="150000"/>
              </a:lnSpc>
              <a:buClr>
                <a:schemeClr val="tx2"/>
              </a:buClr>
              <a:buFont typeface="Trebuchet MS" panose="020B0603020202020204" pitchFamily="34" charset="0"/>
              <a:buChar char="—"/>
              <a:defRPr/>
            </a:lvl2pPr>
            <a:lvl3pPr marL="1523962" indent="-304792">
              <a:lnSpc>
                <a:spcPct val="150000"/>
              </a:lnSpc>
              <a:buClr>
                <a:schemeClr val="accent1"/>
              </a:buClr>
              <a:buFont typeface="Courier New" panose="02070309020205020404" pitchFamily="49" charset="0"/>
              <a:buChar char="o"/>
              <a:defRPr sz="1600"/>
            </a:lvl3pPr>
            <a:lvl4pPr marL="2133547" indent="-304792">
              <a:lnSpc>
                <a:spcPct val="150000"/>
              </a:lnSpc>
              <a:buClr>
                <a:schemeClr val="tx2"/>
              </a:buClr>
              <a:buFont typeface="Wingdings" panose="05000000000000000000" pitchFamily="2" charset="2"/>
              <a:buChar char="ü"/>
              <a:defRPr sz="1600"/>
            </a:lvl4pPr>
            <a:lvl5pPr marL="2743131" indent="-304792">
              <a:lnSpc>
                <a:spcPct val="150000"/>
              </a:lnSpc>
              <a:buClr>
                <a:schemeClr val="accent1"/>
              </a:buClr>
              <a:buFont typeface="Arial" panose="020B0604020202020204" pitchFamily="34" charset="0"/>
              <a:buChar char="•"/>
              <a:defRPr sz="1600"/>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9" name="Tijdelijke aanduiding voor tekst 3"/>
          <p:cNvSpPr>
            <a:spLocks noGrp="1"/>
          </p:cNvSpPr>
          <p:nvPr>
            <p:ph type="body" sz="quarter" idx="11"/>
          </p:nvPr>
        </p:nvSpPr>
        <p:spPr>
          <a:xfrm>
            <a:off x="6412355" y="2164596"/>
            <a:ext cx="5299469" cy="4091369"/>
          </a:xfrm>
          <a:prstGeom prst="rect">
            <a:avLst/>
          </a:prstGeom>
        </p:spPr>
        <p:txBody>
          <a:bodyPr/>
          <a:lstStyle>
            <a:lvl1pPr marL="457189" indent="-457189">
              <a:lnSpc>
                <a:spcPct val="150000"/>
              </a:lnSpc>
              <a:buClr>
                <a:schemeClr val="accent1"/>
              </a:buClr>
              <a:buFont typeface="Arial" panose="020B0604020202020204" pitchFamily="34" charset="0"/>
              <a:buChar char="•"/>
              <a:defRPr sz="2133"/>
            </a:lvl1pPr>
            <a:lvl2pPr marL="990575" indent="-380990">
              <a:lnSpc>
                <a:spcPct val="150000"/>
              </a:lnSpc>
              <a:buClr>
                <a:schemeClr val="tx2"/>
              </a:buClr>
              <a:buFont typeface="Trebuchet MS" panose="020B0603020202020204" pitchFamily="34" charset="0"/>
              <a:buChar char="—"/>
              <a:defRPr/>
            </a:lvl2pPr>
            <a:lvl3pPr marL="1523962" indent="-304792">
              <a:lnSpc>
                <a:spcPct val="150000"/>
              </a:lnSpc>
              <a:buClr>
                <a:schemeClr val="accent1"/>
              </a:buClr>
              <a:buFont typeface="Courier New" panose="02070309020205020404" pitchFamily="49" charset="0"/>
              <a:buChar char="o"/>
              <a:defRPr sz="1600"/>
            </a:lvl3pPr>
            <a:lvl4pPr marL="2133547" indent="-304792">
              <a:lnSpc>
                <a:spcPct val="150000"/>
              </a:lnSpc>
              <a:buClr>
                <a:schemeClr val="tx2"/>
              </a:buClr>
              <a:buFont typeface="Wingdings" panose="05000000000000000000" pitchFamily="2" charset="2"/>
              <a:buChar char="ü"/>
              <a:defRPr sz="1600"/>
            </a:lvl4pPr>
            <a:lvl5pPr marL="2743131" indent="-304792">
              <a:lnSpc>
                <a:spcPct val="150000"/>
              </a:lnSpc>
              <a:buClr>
                <a:schemeClr val="accent1"/>
              </a:buClr>
              <a:buFont typeface="Arial" panose="020B0604020202020204" pitchFamily="34" charset="0"/>
              <a:buChar char="•"/>
              <a:defRPr sz="1600"/>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11" name="Tijdelijke aanduiding voor datum 5"/>
          <p:cNvSpPr>
            <a:spLocks noGrp="1"/>
          </p:cNvSpPr>
          <p:nvPr>
            <p:ph type="dt" sz="half" idx="2"/>
          </p:nvPr>
        </p:nvSpPr>
        <p:spPr>
          <a:xfrm>
            <a:off x="6038493" y="6356350"/>
            <a:ext cx="2032611" cy="366183"/>
          </a:xfrm>
          <a:prstGeom prst="rect">
            <a:avLst/>
          </a:prstGeom>
        </p:spPr>
        <p:txBody>
          <a:bodyPr vert="horz" lIns="91440" tIns="45720" rIns="91440" bIns="45720" rtlCol="0" anchor="ctr"/>
          <a:lstStyle>
            <a:lvl1pPr algn="l">
              <a:defRPr sz="1067">
                <a:solidFill>
                  <a:schemeClr val="tx1">
                    <a:tint val="75000"/>
                  </a:schemeClr>
                </a:solidFill>
              </a:defRPr>
            </a:lvl1pPr>
          </a:lstStyle>
          <a:p>
            <a:pPr defTabSz="609585"/>
            <a:fld id="{AE231E81-4A69-4983-A44B-B827B8C3AD05}" type="datetime1">
              <a:rPr lang="nl-NL" smtClean="0">
                <a:solidFill>
                  <a:srgbClr val="202042">
                    <a:tint val="75000"/>
                  </a:srgbClr>
                </a:solidFill>
              </a:rPr>
              <a:pPr defTabSz="609585"/>
              <a:t>24-1-2019</a:t>
            </a:fld>
            <a:endParaRPr lang="nl-NL">
              <a:solidFill>
                <a:srgbClr val="202042">
                  <a:tint val="75000"/>
                </a:srgbClr>
              </a:solidFill>
            </a:endParaRPr>
          </a:p>
        </p:txBody>
      </p:sp>
      <p:sp>
        <p:nvSpPr>
          <p:cNvPr id="12" name="Tijdelijke aanduiding voor dianummer 7"/>
          <p:cNvSpPr>
            <a:spLocks noGrp="1"/>
          </p:cNvSpPr>
          <p:nvPr>
            <p:ph type="sldNum" sz="quarter" idx="4"/>
          </p:nvPr>
        </p:nvSpPr>
        <p:spPr>
          <a:xfrm>
            <a:off x="8071105" y="6356351"/>
            <a:ext cx="2084831" cy="369559"/>
          </a:xfrm>
          <a:prstGeom prst="rect">
            <a:avLst/>
          </a:prstGeom>
        </p:spPr>
        <p:txBody>
          <a:bodyPr vert="horz" lIns="91440" tIns="45720" rIns="91440" bIns="45720" rtlCol="0" anchor="ctr"/>
          <a:lstStyle>
            <a:lvl1pPr algn="r">
              <a:defRPr sz="1067">
                <a:solidFill>
                  <a:schemeClr val="tx1">
                    <a:tint val="75000"/>
                  </a:schemeClr>
                </a:solidFill>
              </a:defRPr>
            </a:lvl1pPr>
          </a:lstStyle>
          <a:p>
            <a:pPr defTabSz="609585"/>
            <a:r>
              <a:rPr lang="nl-NL">
                <a:solidFill>
                  <a:srgbClr val="202042">
                    <a:tint val="75000"/>
                  </a:srgbClr>
                </a:solidFill>
              </a:rPr>
              <a:t>Slide </a:t>
            </a:r>
            <a:fld id="{6D241236-8833-4873-958E-428BCC9CEEA2}" type="slidenum">
              <a:rPr lang="nl-NL" smtClean="0">
                <a:solidFill>
                  <a:srgbClr val="202042">
                    <a:tint val="75000"/>
                  </a:srgbClr>
                </a:solidFill>
              </a:rPr>
              <a:pPr defTabSz="609585"/>
              <a:t>‹#›</a:t>
            </a:fld>
            <a:endParaRPr lang="nl-NL">
              <a:solidFill>
                <a:srgbClr val="202042">
                  <a:tint val="75000"/>
                </a:srgbClr>
              </a:solidFill>
            </a:endParaRPr>
          </a:p>
        </p:txBody>
      </p:sp>
      <p:sp>
        <p:nvSpPr>
          <p:cNvPr id="13" name="Tijdelijke aanduiding voor voettekst 6"/>
          <p:cNvSpPr>
            <a:spLocks noGrp="1"/>
          </p:cNvSpPr>
          <p:nvPr>
            <p:ph type="ftr" sz="quarter" idx="3"/>
          </p:nvPr>
        </p:nvSpPr>
        <p:spPr>
          <a:xfrm>
            <a:off x="739024" y="6352973"/>
            <a:ext cx="5299469" cy="366183"/>
          </a:xfrm>
          <a:prstGeom prst="rect">
            <a:avLst/>
          </a:prstGeom>
        </p:spPr>
        <p:txBody>
          <a:bodyPr vert="horz" lIns="91440" tIns="45720" rIns="91440" bIns="45720" rtlCol="0" anchor="ctr"/>
          <a:lstStyle>
            <a:lvl1pPr algn="l">
              <a:defRPr sz="1067">
                <a:solidFill>
                  <a:schemeClr val="tx1">
                    <a:tint val="75000"/>
                  </a:schemeClr>
                </a:solidFill>
              </a:defRPr>
            </a:lvl1pPr>
          </a:lstStyle>
          <a:p>
            <a:pPr defTabSz="609585"/>
            <a:r>
              <a:rPr lang="nl-NL">
                <a:solidFill>
                  <a:srgbClr val="202042">
                    <a:tint val="75000"/>
                  </a:srgbClr>
                </a:solidFill>
              </a:rPr>
              <a:t>Copyright InSpark</a:t>
            </a:r>
          </a:p>
        </p:txBody>
      </p:sp>
    </p:spTree>
    <p:extLst>
      <p:ext uri="{BB962C8B-B14F-4D97-AF65-F5344CB8AC3E}">
        <p14:creationId xmlns:p14="http://schemas.microsoft.com/office/powerpoint/2010/main" val="546456259"/>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ergelijking met titel">
    <p:bg>
      <p:bgPr>
        <a:gradFill>
          <a:gsLst>
            <a:gs pos="0">
              <a:schemeClr val="bg1"/>
            </a:gs>
            <a:gs pos="100000">
              <a:schemeClr val="bg1"/>
            </a:gs>
          </a:gsLst>
          <a:lin ang="1800000" scaled="0"/>
        </a:gra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a:t>Titel</a:t>
            </a:r>
          </a:p>
        </p:txBody>
      </p:sp>
      <p:sp>
        <p:nvSpPr>
          <p:cNvPr id="4" name="Tijdelijke aanduiding voor tekst 3"/>
          <p:cNvSpPr>
            <a:spLocks noGrp="1"/>
          </p:cNvSpPr>
          <p:nvPr>
            <p:ph type="body" sz="quarter" idx="10"/>
          </p:nvPr>
        </p:nvSpPr>
        <p:spPr>
          <a:xfrm>
            <a:off x="739026" y="2643495"/>
            <a:ext cx="5299469" cy="3612471"/>
          </a:xfrm>
          <a:prstGeom prst="rect">
            <a:avLst/>
          </a:prstGeom>
        </p:spPr>
        <p:txBody>
          <a:bodyPr/>
          <a:lstStyle>
            <a:lvl1pPr marL="457189" indent="-457189">
              <a:lnSpc>
                <a:spcPct val="150000"/>
              </a:lnSpc>
              <a:buClr>
                <a:schemeClr val="accent1"/>
              </a:buClr>
              <a:buFont typeface="Arial" panose="020B0604020202020204" pitchFamily="34" charset="0"/>
              <a:buChar char="•"/>
              <a:defRPr sz="2133"/>
            </a:lvl1pPr>
            <a:lvl2pPr marL="990575" indent="-380990">
              <a:lnSpc>
                <a:spcPct val="150000"/>
              </a:lnSpc>
              <a:buClr>
                <a:schemeClr val="tx2"/>
              </a:buClr>
              <a:buFont typeface="Trebuchet MS" panose="020B0603020202020204" pitchFamily="34" charset="0"/>
              <a:buChar char="—"/>
              <a:defRPr/>
            </a:lvl2pPr>
            <a:lvl3pPr marL="1523962" indent="-304792">
              <a:lnSpc>
                <a:spcPct val="150000"/>
              </a:lnSpc>
              <a:buClr>
                <a:schemeClr val="accent1"/>
              </a:buClr>
              <a:buFont typeface="Courier New" panose="02070309020205020404" pitchFamily="49" charset="0"/>
              <a:buChar char="o"/>
              <a:defRPr sz="1600"/>
            </a:lvl3pPr>
            <a:lvl4pPr marL="2133547" indent="-304792">
              <a:lnSpc>
                <a:spcPct val="150000"/>
              </a:lnSpc>
              <a:buClr>
                <a:schemeClr val="tx2"/>
              </a:buClr>
              <a:buFont typeface="Wingdings" panose="05000000000000000000" pitchFamily="2" charset="2"/>
              <a:buChar char="ü"/>
              <a:defRPr sz="1600"/>
            </a:lvl4pPr>
            <a:lvl5pPr marL="2743131" indent="-304792">
              <a:lnSpc>
                <a:spcPct val="150000"/>
              </a:lnSpc>
              <a:buClr>
                <a:schemeClr val="accent1"/>
              </a:buClr>
              <a:buFont typeface="Arial" panose="020B0604020202020204" pitchFamily="34" charset="0"/>
              <a:buChar char="•"/>
              <a:defRPr sz="1600"/>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9" name="Tijdelijke aanduiding voor tekst 3"/>
          <p:cNvSpPr>
            <a:spLocks noGrp="1"/>
          </p:cNvSpPr>
          <p:nvPr>
            <p:ph type="body" sz="quarter" idx="11"/>
          </p:nvPr>
        </p:nvSpPr>
        <p:spPr>
          <a:xfrm>
            <a:off x="6412355" y="2640116"/>
            <a:ext cx="5299469" cy="3615848"/>
          </a:xfrm>
          <a:prstGeom prst="rect">
            <a:avLst/>
          </a:prstGeom>
        </p:spPr>
        <p:txBody>
          <a:bodyPr/>
          <a:lstStyle>
            <a:lvl1pPr marL="457189" indent="-457189">
              <a:lnSpc>
                <a:spcPct val="150000"/>
              </a:lnSpc>
              <a:buClr>
                <a:schemeClr val="accent1"/>
              </a:buClr>
              <a:buFont typeface="Arial" panose="020B0604020202020204" pitchFamily="34" charset="0"/>
              <a:buChar char="•"/>
              <a:defRPr sz="2133"/>
            </a:lvl1pPr>
            <a:lvl2pPr marL="990575" indent="-380990">
              <a:lnSpc>
                <a:spcPct val="150000"/>
              </a:lnSpc>
              <a:buClr>
                <a:schemeClr val="tx2"/>
              </a:buClr>
              <a:buFont typeface="Trebuchet MS" panose="020B0603020202020204" pitchFamily="34" charset="0"/>
              <a:buChar char="—"/>
              <a:defRPr/>
            </a:lvl2pPr>
            <a:lvl3pPr marL="1523962" indent="-304792">
              <a:lnSpc>
                <a:spcPct val="150000"/>
              </a:lnSpc>
              <a:buClr>
                <a:schemeClr val="accent1"/>
              </a:buClr>
              <a:buFont typeface="Courier New" panose="02070309020205020404" pitchFamily="49" charset="0"/>
              <a:buChar char="o"/>
              <a:defRPr sz="1600"/>
            </a:lvl3pPr>
            <a:lvl4pPr marL="2133547" indent="-304792">
              <a:lnSpc>
                <a:spcPct val="150000"/>
              </a:lnSpc>
              <a:buClr>
                <a:schemeClr val="tx2"/>
              </a:buClr>
              <a:buFont typeface="Wingdings" panose="05000000000000000000" pitchFamily="2" charset="2"/>
              <a:buChar char="ü"/>
              <a:defRPr sz="1600"/>
            </a:lvl4pPr>
            <a:lvl5pPr marL="2743131" indent="-304792">
              <a:lnSpc>
                <a:spcPct val="150000"/>
              </a:lnSpc>
              <a:buClr>
                <a:schemeClr val="accent1"/>
              </a:buClr>
              <a:buFont typeface="Arial" panose="020B0604020202020204" pitchFamily="34" charset="0"/>
              <a:buChar char="•"/>
              <a:defRPr sz="1600"/>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12" name="Tijdelijke aanduiding voor tekst 11"/>
          <p:cNvSpPr>
            <a:spLocks noGrp="1"/>
          </p:cNvSpPr>
          <p:nvPr>
            <p:ph type="body" sz="quarter" idx="12"/>
          </p:nvPr>
        </p:nvSpPr>
        <p:spPr>
          <a:xfrm>
            <a:off x="739026" y="2210894"/>
            <a:ext cx="5299469" cy="429223"/>
          </a:xfrm>
          <a:prstGeom prst="rect">
            <a:avLst/>
          </a:prstGeom>
        </p:spPr>
        <p:txBody>
          <a:bodyPr/>
          <a:lstStyle>
            <a:lvl1pPr marL="0" indent="0">
              <a:buNone/>
              <a:defRPr sz="2133" b="1"/>
            </a:lvl1pPr>
          </a:lstStyle>
          <a:p>
            <a:pPr lvl="0"/>
            <a:r>
              <a:rPr lang="nl-NL"/>
              <a:t>Tekststijl van het model bewerken</a:t>
            </a:r>
          </a:p>
        </p:txBody>
      </p:sp>
      <p:sp>
        <p:nvSpPr>
          <p:cNvPr id="14" name="Tijdelijke aanduiding voor tekst 11"/>
          <p:cNvSpPr>
            <a:spLocks noGrp="1"/>
          </p:cNvSpPr>
          <p:nvPr>
            <p:ph type="body" sz="quarter" idx="13"/>
          </p:nvPr>
        </p:nvSpPr>
        <p:spPr>
          <a:xfrm>
            <a:off x="6412355" y="2216853"/>
            <a:ext cx="5299469" cy="423264"/>
          </a:xfrm>
          <a:prstGeom prst="rect">
            <a:avLst/>
          </a:prstGeom>
        </p:spPr>
        <p:txBody>
          <a:bodyPr/>
          <a:lstStyle>
            <a:lvl1pPr marL="0" indent="0">
              <a:buNone/>
              <a:defRPr sz="2133" b="1"/>
            </a:lvl1pPr>
          </a:lstStyle>
          <a:p>
            <a:pPr lvl="0"/>
            <a:r>
              <a:rPr lang="nl-NL"/>
              <a:t>Tekststijl van het model bewerken</a:t>
            </a:r>
          </a:p>
        </p:txBody>
      </p:sp>
      <p:sp>
        <p:nvSpPr>
          <p:cNvPr id="13" name="Tijdelijke aanduiding voor datum 5"/>
          <p:cNvSpPr>
            <a:spLocks noGrp="1"/>
          </p:cNvSpPr>
          <p:nvPr>
            <p:ph type="dt" sz="half" idx="2"/>
          </p:nvPr>
        </p:nvSpPr>
        <p:spPr>
          <a:xfrm>
            <a:off x="6038493" y="6356350"/>
            <a:ext cx="2032611" cy="366183"/>
          </a:xfrm>
          <a:prstGeom prst="rect">
            <a:avLst/>
          </a:prstGeom>
        </p:spPr>
        <p:txBody>
          <a:bodyPr vert="horz" lIns="91440" tIns="45720" rIns="91440" bIns="45720" rtlCol="0" anchor="ctr"/>
          <a:lstStyle>
            <a:lvl1pPr algn="l">
              <a:defRPr sz="1067">
                <a:solidFill>
                  <a:schemeClr val="tx1">
                    <a:tint val="75000"/>
                  </a:schemeClr>
                </a:solidFill>
              </a:defRPr>
            </a:lvl1pPr>
          </a:lstStyle>
          <a:p>
            <a:pPr defTabSz="609585"/>
            <a:fld id="{AE231E81-4A69-4983-A44B-B827B8C3AD05}" type="datetime1">
              <a:rPr lang="nl-NL" smtClean="0">
                <a:solidFill>
                  <a:srgbClr val="202042">
                    <a:tint val="75000"/>
                  </a:srgbClr>
                </a:solidFill>
              </a:rPr>
              <a:pPr defTabSz="609585"/>
              <a:t>24-1-2019</a:t>
            </a:fld>
            <a:endParaRPr lang="nl-NL">
              <a:solidFill>
                <a:srgbClr val="202042">
                  <a:tint val="75000"/>
                </a:srgbClr>
              </a:solidFill>
            </a:endParaRPr>
          </a:p>
        </p:txBody>
      </p:sp>
      <p:sp>
        <p:nvSpPr>
          <p:cNvPr id="15" name="Tijdelijke aanduiding voor dianummer 7"/>
          <p:cNvSpPr>
            <a:spLocks noGrp="1"/>
          </p:cNvSpPr>
          <p:nvPr>
            <p:ph type="sldNum" sz="quarter" idx="4"/>
          </p:nvPr>
        </p:nvSpPr>
        <p:spPr>
          <a:xfrm>
            <a:off x="8071105" y="6356351"/>
            <a:ext cx="2084831" cy="369559"/>
          </a:xfrm>
          <a:prstGeom prst="rect">
            <a:avLst/>
          </a:prstGeom>
        </p:spPr>
        <p:txBody>
          <a:bodyPr vert="horz" lIns="91440" tIns="45720" rIns="91440" bIns="45720" rtlCol="0" anchor="ctr"/>
          <a:lstStyle>
            <a:lvl1pPr algn="r">
              <a:defRPr sz="1067">
                <a:solidFill>
                  <a:schemeClr val="tx1">
                    <a:tint val="75000"/>
                  </a:schemeClr>
                </a:solidFill>
              </a:defRPr>
            </a:lvl1pPr>
          </a:lstStyle>
          <a:p>
            <a:pPr defTabSz="609585"/>
            <a:r>
              <a:rPr lang="nl-NL">
                <a:solidFill>
                  <a:srgbClr val="202042">
                    <a:tint val="75000"/>
                  </a:srgbClr>
                </a:solidFill>
              </a:rPr>
              <a:t>Slide </a:t>
            </a:r>
            <a:fld id="{6D241236-8833-4873-958E-428BCC9CEEA2}" type="slidenum">
              <a:rPr lang="nl-NL" smtClean="0">
                <a:solidFill>
                  <a:srgbClr val="202042">
                    <a:tint val="75000"/>
                  </a:srgbClr>
                </a:solidFill>
              </a:rPr>
              <a:pPr defTabSz="609585"/>
              <a:t>‹#›</a:t>
            </a:fld>
            <a:endParaRPr lang="nl-NL">
              <a:solidFill>
                <a:srgbClr val="202042">
                  <a:tint val="75000"/>
                </a:srgbClr>
              </a:solidFill>
            </a:endParaRPr>
          </a:p>
        </p:txBody>
      </p:sp>
      <p:sp>
        <p:nvSpPr>
          <p:cNvPr id="16" name="Tijdelijke aanduiding voor voettekst 6"/>
          <p:cNvSpPr>
            <a:spLocks noGrp="1"/>
          </p:cNvSpPr>
          <p:nvPr>
            <p:ph type="ftr" sz="quarter" idx="3"/>
          </p:nvPr>
        </p:nvSpPr>
        <p:spPr>
          <a:xfrm>
            <a:off x="739024" y="6352973"/>
            <a:ext cx="5299469" cy="366183"/>
          </a:xfrm>
          <a:prstGeom prst="rect">
            <a:avLst/>
          </a:prstGeom>
        </p:spPr>
        <p:txBody>
          <a:bodyPr vert="horz" lIns="91440" tIns="45720" rIns="91440" bIns="45720" rtlCol="0" anchor="ctr"/>
          <a:lstStyle>
            <a:lvl1pPr algn="l">
              <a:defRPr sz="1067">
                <a:solidFill>
                  <a:schemeClr val="tx1">
                    <a:tint val="75000"/>
                  </a:schemeClr>
                </a:solidFill>
              </a:defRPr>
            </a:lvl1pPr>
          </a:lstStyle>
          <a:p>
            <a:pPr defTabSz="609585"/>
            <a:r>
              <a:rPr lang="nl-NL">
                <a:solidFill>
                  <a:srgbClr val="202042">
                    <a:tint val="75000"/>
                  </a:srgbClr>
                </a:solidFill>
              </a:rPr>
              <a:t>Copyright InSpark</a:t>
            </a:r>
          </a:p>
        </p:txBody>
      </p:sp>
    </p:spTree>
    <p:extLst>
      <p:ext uri="{BB962C8B-B14F-4D97-AF65-F5344CB8AC3E}">
        <p14:creationId xmlns:p14="http://schemas.microsoft.com/office/powerpoint/2010/main" val="4110393732"/>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bg>
      <p:bgPr>
        <a:gradFill>
          <a:gsLst>
            <a:gs pos="0">
              <a:schemeClr val="bg1"/>
            </a:gs>
            <a:gs pos="100000">
              <a:schemeClr val="bg1"/>
            </a:gs>
          </a:gsLst>
          <a:lin ang="1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9024" y="641335"/>
            <a:ext cx="4430384" cy="868587"/>
          </a:xfrm>
        </p:spPr>
        <p:txBody>
          <a:bodyPr/>
          <a:lstStyle/>
          <a:p>
            <a:r>
              <a:rPr lang="en-US"/>
              <a:t>Agenda</a:t>
            </a:r>
          </a:p>
        </p:txBody>
      </p:sp>
      <p:sp>
        <p:nvSpPr>
          <p:cNvPr id="10" name="Tijdelijke aanduiding voor tekst 9"/>
          <p:cNvSpPr>
            <a:spLocks noGrp="1"/>
          </p:cNvSpPr>
          <p:nvPr>
            <p:ph type="body" sz="quarter" idx="13" hasCustomPrompt="1"/>
          </p:nvPr>
        </p:nvSpPr>
        <p:spPr>
          <a:xfrm>
            <a:off x="749504" y="2011590"/>
            <a:ext cx="4419905" cy="404284"/>
          </a:xfrm>
          <a:prstGeom prst="rect">
            <a:avLst/>
          </a:prstGeom>
        </p:spPr>
        <p:txBody>
          <a:bodyPr/>
          <a:lstStyle>
            <a:lvl1pPr marL="0" indent="0">
              <a:buNone/>
              <a:defRPr sz="1867" b="1" cap="all">
                <a:solidFill>
                  <a:schemeClr val="tx2"/>
                </a:solidFill>
              </a:defRPr>
            </a:lvl1pPr>
          </a:lstStyle>
          <a:p>
            <a:pPr lvl="0">
              <a:lnSpc>
                <a:spcPts val="2880"/>
              </a:lnSpc>
            </a:pPr>
            <a:r>
              <a:rPr lang="nl-NL" sz="2400">
                <a:solidFill>
                  <a:schemeClr val="tx2"/>
                </a:solidFill>
              </a:rPr>
              <a:t>Kop</a:t>
            </a:r>
          </a:p>
        </p:txBody>
      </p:sp>
      <p:sp>
        <p:nvSpPr>
          <p:cNvPr id="12" name="Tijdelijke aanduiding voor tekst 9"/>
          <p:cNvSpPr>
            <a:spLocks noGrp="1"/>
          </p:cNvSpPr>
          <p:nvPr>
            <p:ph type="body" sz="quarter" idx="14" hasCustomPrompt="1"/>
          </p:nvPr>
        </p:nvSpPr>
        <p:spPr>
          <a:xfrm>
            <a:off x="6401574" y="2011590"/>
            <a:ext cx="4419908" cy="404284"/>
          </a:xfrm>
          <a:prstGeom prst="rect">
            <a:avLst/>
          </a:prstGeom>
        </p:spPr>
        <p:txBody>
          <a:bodyPr/>
          <a:lstStyle>
            <a:lvl1pPr marL="0" indent="0">
              <a:buNone/>
              <a:defRPr sz="1867" b="1" cap="all">
                <a:solidFill>
                  <a:schemeClr val="tx2"/>
                </a:solidFill>
              </a:defRPr>
            </a:lvl1pPr>
          </a:lstStyle>
          <a:p>
            <a:pPr lvl="0">
              <a:lnSpc>
                <a:spcPts val="2880"/>
              </a:lnSpc>
            </a:pPr>
            <a:r>
              <a:rPr lang="nl-NL" sz="2400">
                <a:solidFill>
                  <a:schemeClr val="tx2"/>
                </a:solidFill>
              </a:rPr>
              <a:t>Kop</a:t>
            </a:r>
          </a:p>
        </p:txBody>
      </p:sp>
      <p:sp>
        <p:nvSpPr>
          <p:cNvPr id="15" name="Tijdelijke aanduiding voor tekst 14"/>
          <p:cNvSpPr>
            <a:spLocks noGrp="1"/>
          </p:cNvSpPr>
          <p:nvPr>
            <p:ph type="body" sz="quarter" idx="15" hasCustomPrompt="1"/>
          </p:nvPr>
        </p:nvSpPr>
        <p:spPr>
          <a:xfrm>
            <a:off x="749503" y="2510367"/>
            <a:ext cx="2693100" cy="376767"/>
          </a:xfrm>
          <a:prstGeom prst="rect">
            <a:avLst/>
          </a:prstGeom>
        </p:spPr>
        <p:txBody>
          <a:bodyPr tIns="0" bIns="0" anchor="b"/>
          <a:lstStyle>
            <a:lvl1pPr marL="0" indent="0">
              <a:buNone/>
              <a:defRPr sz="2133" b="1" cap="all" baseline="0"/>
            </a:lvl1pPr>
          </a:lstStyle>
          <a:p>
            <a:pPr lvl="0"/>
            <a:r>
              <a:rPr lang="nl-NL"/>
              <a:t>Item</a:t>
            </a:r>
          </a:p>
        </p:txBody>
      </p:sp>
      <p:sp>
        <p:nvSpPr>
          <p:cNvPr id="17" name="Tijdelijke aanduiding voor tekst 16"/>
          <p:cNvSpPr>
            <a:spLocks noGrp="1"/>
          </p:cNvSpPr>
          <p:nvPr>
            <p:ph type="body" sz="quarter" idx="16" hasCustomPrompt="1"/>
          </p:nvPr>
        </p:nvSpPr>
        <p:spPr>
          <a:xfrm>
            <a:off x="3454403" y="2510367"/>
            <a:ext cx="1715008" cy="376767"/>
          </a:xfrm>
          <a:prstGeom prst="rect">
            <a:avLst/>
          </a:prstGeom>
        </p:spPr>
        <p:txBody>
          <a:bodyPr tIns="0" bIns="0" anchor="b"/>
          <a:lstStyle>
            <a:lvl1pPr marL="0" indent="0" algn="r">
              <a:buNone/>
              <a:defRPr sz="1600" b="1">
                <a:solidFill>
                  <a:schemeClr val="accent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nl-NL"/>
              <a:t>00:00</a:t>
            </a:r>
          </a:p>
        </p:txBody>
      </p:sp>
      <p:sp>
        <p:nvSpPr>
          <p:cNvPr id="19" name="Tijdelijke aanduiding voor tekst 18"/>
          <p:cNvSpPr>
            <a:spLocks noGrp="1"/>
          </p:cNvSpPr>
          <p:nvPr>
            <p:ph type="body" sz="quarter" idx="17" hasCustomPrompt="1"/>
          </p:nvPr>
        </p:nvSpPr>
        <p:spPr>
          <a:xfrm>
            <a:off x="749504" y="2897085"/>
            <a:ext cx="4419907" cy="355600"/>
          </a:xfrm>
          <a:prstGeom prst="rect">
            <a:avLst/>
          </a:prstGeom>
        </p:spPr>
        <p:txBody>
          <a:bodyPr lIns="90000" tIns="0" bIns="0" anchor="ctr"/>
          <a:lstStyle>
            <a:lvl1pPr marL="0" indent="0">
              <a:buNone/>
              <a:defRPr sz="1600" baseline="0"/>
            </a:lvl1pPr>
            <a:lvl2pPr marL="609585" indent="0">
              <a:buNone/>
              <a:defRPr sz="1600"/>
            </a:lvl2pPr>
            <a:lvl3pPr marL="1219170" indent="0">
              <a:buNone/>
              <a:defRPr sz="1600"/>
            </a:lvl3pPr>
            <a:lvl4pPr marL="1828754" indent="0">
              <a:buNone/>
              <a:defRPr sz="1600"/>
            </a:lvl4pPr>
            <a:lvl5pPr marL="2438339" indent="0">
              <a:buNone/>
              <a:defRPr sz="1600"/>
            </a:lvl5pPr>
          </a:lstStyle>
          <a:p>
            <a:pPr lvl="0"/>
            <a:r>
              <a:rPr lang="nl-NL"/>
              <a:t>Hier is ruimte voor een kort onderschrift</a:t>
            </a:r>
          </a:p>
        </p:txBody>
      </p:sp>
      <p:sp>
        <p:nvSpPr>
          <p:cNvPr id="48" name="Tijdelijke aanduiding voor tekst 14"/>
          <p:cNvSpPr>
            <a:spLocks noGrp="1"/>
          </p:cNvSpPr>
          <p:nvPr>
            <p:ph type="body" sz="quarter" idx="18" hasCustomPrompt="1"/>
          </p:nvPr>
        </p:nvSpPr>
        <p:spPr>
          <a:xfrm>
            <a:off x="749501" y="3332266"/>
            <a:ext cx="2693100" cy="376767"/>
          </a:xfrm>
          <a:prstGeom prst="rect">
            <a:avLst/>
          </a:prstGeom>
        </p:spPr>
        <p:txBody>
          <a:bodyPr tIns="0" bIns="0" anchor="b"/>
          <a:lstStyle>
            <a:lvl1pPr marL="0" indent="0">
              <a:buNone/>
              <a:defRPr sz="2133" b="1" cap="all" baseline="0"/>
            </a:lvl1pPr>
          </a:lstStyle>
          <a:p>
            <a:pPr lvl="0"/>
            <a:r>
              <a:rPr lang="nl-NL"/>
              <a:t>Item</a:t>
            </a:r>
          </a:p>
        </p:txBody>
      </p:sp>
      <p:sp>
        <p:nvSpPr>
          <p:cNvPr id="49" name="Tijdelijke aanduiding voor tekst 16"/>
          <p:cNvSpPr>
            <a:spLocks noGrp="1"/>
          </p:cNvSpPr>
          <p:nvPr>
            <p:ph type="body" sz="quarter" idx="19" hasCustomPrompt="1"/>
          </p:nvPr>
        </p:nvSpPr>
        <p:spPr>
          <a:xfrm>
            <a:off x="3454400" y="3332266"/>
            <a:ext cx="1715008" cy="376767"/>
          </a:xfrm>
          <a:prstGeom prst="rect">
            <a:avLst/>
          </a:prstGeom>
        </p:spPr>
        <p:txBody>
          <a:bodyPr tIns="0" bIns="0" anchor="b"/>
          <a:lstStyle>
            <a:lvl1pPr marL="0" indent="0" algn="r">
              <a:buNone/>
              <a:defRPr sz="1600" b="1">
                <a:solidFill>
                  <a:schemeClr val="accent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nl-NL"/>
              <a:t>00:00</a:t>
            </a:r>
          </a:p>
        </p:txBody>
      </p:sp>
      <p:sp>
        <p:nvSpPr>
          <p:cNvPr id="50" name="Tijdelijke aanduiding voor tekst 18"/>
          <p:cNvSpPr>
            <a:spLocks noGrp="1"/>
          </p:cNvSpPr>
          <p:nvPr>
            <p:ph type="body" sz="quarter" idx="20" hasCustomPrompt="1"/>
          </p:nvPr>
        </p:nvSpPr>
        <p:spPr>
          <a:xfrm>
            <a:off x="749501" y="3718984"/>
            <a:ext cx="4419907" cy="355600"/>
          </a:xfrm>
          <a:prstGeom prst="rect">
            <a:avLst/>
          </a:prstGeom>
        </p:spPr>
        <p:txBody>
          <a:bodyPr lIns="90000" tIns="0" bIns="0" anchor="ctr"/>
          <a:lstStyle>
            <a:lvl1pPr marL="0" indent="0">
              <a:buNone/>
              <a:defRPr sz="1600" baseline="0"/>
            </a:lvl1pPr>
            <a:lvl2pPr marL="609585" indent="0">
              <a:buNone/>
              <a:defRPr sz="1600"/>
            </a:lvl2pPr>
            <a:lvl3pPr marL="1219170" indent="0">
              <a:buNone/>
              <a:defRPr sz="1600"/>
            </a:lvl3pPr>
            <a:lvl4pPr marL="1828754" indent="0">
              <a:buNone/>
              <a:defRPr sz="1600"/>
            </a:lvl4pPr>
            <a:lvl5pPr marL="2438339" indent="0">
              <a:buNone/>
              <a:defRPr sz="1600"/>
            </a:lvl5pPr>
          </a:lstStyle>
          <a:p>
            <a:pPr lvl="0"/>
            <a:r>
              <a:rPr lang="nl-NL"/>
              <a:t>Hier is ruimte voor een kort onderschrift</a:t>
            </a:r>
          </a:p>
        </p:txBody>
      </p:sp>
      <p:sp>
        <p:nvSpPr>
          <p:cNvPr id="51" name="Tijdelijke aanduiding voor tekst 14"/>
          <p:cNvSpPr>
            <a:spLocks noGrp="1"/>
          </p:cNvSpPr>
          <p:nvPr>
            <p:ph type="body" sz="quarter" idx="21" hasCustomPrompt="1"/>
          </p:nvPr>
        </p:nvSpPr>
        <p:spPr>
          <a:xfrm>
            <a:off x="749503" y="4153862"/>
            <a:ext cx="2693100" cy="376767"/>
          </a:xfrm>
          <a:prstGeom prst="rect">
            <a:avLst/>
          </a:prstGeom>
        </p:spPr>
        <p:txBody>
          <a:bodyPr tIns="0" bIns="0" anchor="b"/>
          <a:lstStyle>
            <a:lvl1pPr marL="0" indent="0">
              <a:buNone/>
              <a:defRPr sz="2133" b="1" cap="all" baseline="0"/>
            </a:lvl1pPr>
          </a:lstStyle>
          <a:p>
            <a:pPr lvl="0"/>
            <a:r>
              <a:rPr lang="nl-NL"/>
              <a:t>Item</a:t>
            </a:r>
          </a:p>
        </p:txBody>
      </p:sp>
      <p:sp>
        <p:nvSpPr>
          <p:cNvPr id="52" name="Tijdelijke aanduiding voor tekst 16"/>
          <p:cNvSpPr>
            <a:spLocks noGrp="1"/>
          </p:cNvSpPr>
          <p:nvPr>
            <p:ph type="body" sz="quarter" idx="22" hasCustomPrompt="1"/>
          </p:nvPr>
        </p:nvSpPr>
        <p:spPr>
          <a:xfrm>
            <a:off x="3454403" y="4153862"/>
            <a:ext cx="1715008" cy="376767"/>
          </a:xfrm>
          <a:prstGeom prst="rect">
            <a:avLst/>
          </a:prstGeom>
        </p:spPr>
        <p:txBody>
          <a:bodyPr tIns="0" bIns="0" anchor="b"/>
          <a:lstStyle>
            <a:lvl1pPr marL="0" indent="0" algn="r">
              <a:buNone/>
              <a:defRPr sz="1600" b="1">
                <a:solidFill>
                  <a:schemeClr val="accent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nl-NL"/>
              <a:t>00:00</a:t>
            </a:r>
          </a:p>
        </p:txBody>
      </p:sp>
      <p:sp>
        <p:nvSpPr>
          <p:cNvPr id="53" name="Tijdelijke aanduiding voor tekst 18"/>
          <p:cNvSpPr>
            <a:spLocks noGrp="1"/>
          </p:cNvSpPr>
          <p:nvPr>
            <p:ph type="body" sz="quarter" idx="23" hasCustomPrompt="1"/>
          </p:nvPr>
        </p:nvSpPr>
        <p:spPr>
          <a:xfrm>
            <a:off x="749504" y="4540580"/>
            <a:ext cx="4419907" cy="355600"/>
          </a:xfrm>
          <a:prstGeom prst="rect">
            <a:avLst/>
          </a:prstGeom>
        </p:spPr>
        <p:txBody>
          <a:bodyPr lIns="90000" tIns="0" bIns="0" anchor="ctr"/>
          <a:lstStyle>
            <a:lvl1pPr marL="0" indent="0">
              <a:buNone/>
              <a:defRPr sz="1600" baseline="0"/>
            </a:lvl1pPr>
            <a:lvl2pPr marL="609585" indent="0">
              <a:buNone/>
              <a:defRPr sz="1600"/>
            </a:lvl2pPr>
            <a:lvl3pPr marL="1219170" indent="0">
              <a:buNone/>
              <a:defRPr sz="1600"/>
            </a:lvl3pPr>
            <a:lvl4pPr marL="1828754" indent="0">
              <a:buNone/>
              <a:defRPr sz="1600"/>
            </a:lvl4pPr>
            <a:lvl5pPr marL="2438339" indent="0">
              <a:buNone/>
              <a:defRPr sz="1600"/>
            </a:lvl5pPr>
          </a:lstStyle>
          <a:p>
            <a:pPr lvl="0"/>
            <a:r>
              <a:rPr lang="nl-NL"/>
              <a:t>Hier is ruimte voor een kort onderschrift</a:t>
            </a:r>
          </a:p>
        </p:txBody>
      </p:sp>
      <p:sp>
        <p:nvSpPr>
          <p:cNvPr id="54" name="Tijdelijke aanduiding voor tekst 14"/>
          <p:cNvSpPr>
            <a:spLocks noGrp="1"/>
          </p:cNvSpPr>
          <p:nvPr>
            <p:ph type="body" sz="quarter" idx="24" hasCustomPrompt="1"/>
          </p:nvPr>
        </p:nvSpPr>
        <p:spPr>
          <a:xfrm>
            <a:off x="749503" y="4975458"/>
            <a:ext cx="2693100" cy="376767"/>
          </a:xfrm>
          <a:prstGeom prst="rect">
            <a:avLst/>
          </a:prstGeom>
        </p:spPr>
        <p:txBody>
          <a:bodyPr tIns="0" bIns="0" anchor="b"/>
          <a:lstStyle>
            <a:lvl1pPr marL="0" indent="0">
              <a:buNone/>
              <a:defRPr sz="2133" b="1" cap="all" baseline="0"/>
            </a:lvl1pPr>
          </a:lstStyle>
          <a:p>
            <a:pPr lvl="0"/>
            <a:r>
              <a:rPr lang="nl-NL"/>
              <a:t>Item</a:t>
            </a:r>
          </a:p>
        </p:txBody>
      </p:sp>
      <p:sp>
        <p:nvSpPr>
          <p:cNvPr id="55" name="Tijdelijke aanduiding voor tekst 16"/>
          <p:cNvSpPr>
            <a:spLocks noGrp="1"/>
          </p:cNvSpPr>
          <p:nvPr>
            <p:ph type="body" sz="quarter" idx="25" hasCustomPrompt="1"/>
          </p:nvPr>
        </p:nvSpPr>
        <p:spPr>
          <a:xfrm>
            <a:off x="3454403" y="4975458"/>
            <a:ext cx="1715008" cy="376767"/>
          </a:xfrm>
          <a:prstGeom prst="rect">
            <a:avLst/>
          </a:prstGeom>
        </p:spPr>
        <p:txBody>
          <a:bodyPr tIns="0" bIns="0" anchor="b"/>
          <a:lstStyle>
            <a:lvl1pPr marL="0" indent="0" algn="r">
              <a:buNone/>
              <a:defRPr sz="1600" b="1">
                <a:solidFill>
                  <a:schemeClr val="accent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nl-NL"/>
              <a:t>00:00</a:t>
            </a:r>
          </a:p>
        </p:txBody>
      </p:sp>
      <p:sp>
        <p:nvSpPr>
          <p:cNvPr id="56" name="Tijdelijke aanduiding voor tekst 18"/>
          <p:cNvSpPr>
            <a:spLocks noGrp="1"/>
          </p:cNvSpPr>
          <p:nvPr>
            <p:ph type="body" sz="quarter" idx="26" hasCustomPrompt="1"/>
          </p:nvPr>
        </p:nvSpPr>
        <p:spPr>
          <a:xfrm>
            <a:off x="749504" y="5362176"/>
            <a:ext cx="4419907" cy="355600"/>
          </a:xfrm>
          <a:prstGeom prst="rect">
            <a:avLst/>
          </a:prstGeom>
        </p:spPr>
        <p:txBody>
          <a:bodyPr lIns="90000" tIns="0" bIns="0" anchor="ctr"/>
          <a:lstStyle>
            <a:lvl1pPr marL="0" indent="0">
              <a:buNone/>
              <a:defRPr sz="1600" baseline="0"/>
            </a:lvl1pPr>
            <a:lvl2pPr marL="609585" indent="0">
              <a:buNone/>
              <a:defRPr sz="1600"/>
            </a:lvl2pPr>
            <a:lvl3pPr marL="1219170" indent="0">
              <a:buNone/>
              <a:defRPr sz="1600"/>
            </a:lvl3pPr>
            <a:lvl4pPr marL="1828754" indent="0">
              <a:buNone/>
              <a:defRPr sz="1600"/>
            </a:lvl4pPr>
            <a:lvl5pPr marL="2438339" indent="0">
              <a:buNone/>
              <a:defRPr sz="1600"/>
            </a:lvl5pPr>
          </a:lstStyle>
          <a:p>
            <a:pPr lvl="0"/>
            <a:r>
              <a:rPr lang="nl-NL"/>
              <a:t>Hier is ruimte voor een kort onderschrift</a:t>
            </a:r>
          </a:p>
        </p:txBody>
      </p:sp>
      <p:sp>
        <p:nvSpPr>
          <p:cNvPr id="57" name="Tijdelijke aanduiding voor tekst 14"/>
          <p:cNvSpPr>
            <a:spLocks noGrp="1"/>
          </p:cNvSpPr>
          <p:nvPr>
            <p:ph type="body" sz="quarter" idx="27" hasCustomPrompt="1"/>
          </p:nvPr>
        </p:nvSpPr>
        <p:spPr>
          <a:xfrm>
            <a:off x="6401577" y="2510367"/>
            <a:ext cx="2693100" cy="376767"/>
          </a:xfrm>
          <a:prstGeom prst="rect">
            <a:avLst/>
          </a:prstGeom>
        </p:spPr>
        <p:txBody>
          <a:bodyPr tIns="0" bIns="0" anchor="b"/>
          <a:lstStyle>
            <a:lvl1pPr marL="0" indent="0">
              <a:buNone/>
              <a:defRPr sz="2133" b="1" cap="all" baseline="0"/>
            </a:lvl1pPr>
          </a:lstStyle>
          <a:p>
            <a:pPr lvl="0"/>
            <a:r>
              <a:rPr lang="nl-NL"/>
              <a:t>Item</a:t>
            </a:r>
          </a:p>
        </p:txBody>
      </p:sp>
      <p:sp>
        <p:nvSpPr>
          <p:cNvPr id="58" name="Tijdelijke aanduiding voor tekst 16"/>
          <p:cNvSpPr>
            <a:spLocks noGrp="1"/>
          </p:cNvSpPr>
          <p:nvPr>
            <p:ph type="body" sz="quarter" idx="28" hasCustomPrompt="1"/>
          </p:nvPr>
        </p:nvSpPr>
        <p:spPr>
          <a:xfrm>
            <a:off x="9106476" y="2510367"/>
            <a:ext cx="1715008" cy="376767"/>
          </a:xfrm>
          <a:prstGeom prst="rect">
            <a:avLst/>
          </a:prstGeom>
        </p:spPr>
        <p:txBody>
          <a:bodyPr tIns="0" bIns="0" anchor="b"/>
          <a:lstStyle>
            <a:lvl1pPr marL="0" indent="0" algn="r">
              <a:buNone/>
              <a:defRPr sz="1600" b="1">
                <a:solidFill>
                  <a:schemeClr val="accent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nl-NL"/>
              <a:t>00:00</a:t>
            </a:r>
          </a:p>
        </p:txBody>
      </p:sp>
      <p:sp>
        <p:nvSpPr>
          <p:cNvPr id="59" name="Tijdelijke aanduiding voor tekst 18"/>
          <p:cNvSpPr>
            <a:spLocks noGrp="1"/>
          </p:cNvSpPr>
          <p:nvPr>
            <p:ph type="body" sz="quarter" idx="29" hasCustomPrompt="1"/>
          </p:nvPr>
        </p:nvSpPr>
        <p:spPr>
          <a:xfrm>
            <a:off x="6401577" y="2897085"/>
            <a:ext cx="4419907" cy="355600"/>
          </a:xfrm>
          <a:prstGeom prst="rect">
            <a:avLst/>
          </a:prstGeom>
        </p:spPr>
        <p:txBody>
          <a:bodyPr lIns="90000" tIns="0" bIns="0" anchor="ctr"/>
          <a:lstStyle>
            <a:lvl1pPr marL="0" indent="0">
              <a:buNone/>
              <a:defRPr sz="1600" baseline="0"/>
            </a:lvl1pPr>
            <a:lvl2pPr marL="609585" indent="0">
              <a:buNone/>
              <a:defRPr sz="1600"/>
            </a:lvl2pPr>
            <a:lvl3pPr marL="1219170" indent="0">
              <a:buNone/>
              <a:defRPr sz="1600"/>
            </a:lvl3pPr>
            <a:lvl4pPr marL="1828754" indent="0">
              <a:buNone/>
              <a:defRPr sz="1600"/>
            </a:lvl4pPr>
            <a:lvl5pPr marL="2438339" indent="0">
              <a:buNone/>
              <a:defRPr sz="1600"/>
            </a:lvl5pPr>
          </a:lstStyle>
          <a:p>
            <a:pPr lvl="0"/>
            <a:r>
              <a:rPr lang="nl-NL"/>
              <a:t>Hier is ruimte voor een kort onderschrift</a:t>
            </a:r>
          </a:p>
        </p:txBody>
      </p:sp>
      <p:sp>
        <p:nvSpPr>
          <p:cNvPr id="60" name="Tijdelijke aanduiding voor tekst 14"/>
          <p:cNvSpPr>
            <a:spLocks noGrp="1"/>
          </p:cNvSpPr>
          <p:nvPr>
            <p:ph type="body" sz="quarter" idx="30" hasCustomPrompt="1"/>
          </p:nvPr>
        </p:nvSpPr>
        <p:spPr>
          <a:xfrm>
            <a:off x="6401574" y="3332266"/>
            <a:ext cx="2693100" cy="376767"/>
          </a:xfrm>
          <a:prstGeom prst="rect">
            <a:avLst/>
          </a:prstGeom>
        </p:spPr>
        <p:txBody>
          <a:bodyPr tIns="0" bIns="0" anchor="b"/>
          <a:lstStyle>
            <a:lvl1pPr marL="0" indent="0">
              <a:buNone/>
              <a:defRPr sz="2133" b="1" cap="all" baseline="0"/>
            </a:lvl1pPr>
          </a:lstStyle>
          <a:p>
            <a:pPr lvl="0"/>
            <a:r>
              <a:rPr lang="nl-NL"/>
              <a:t>Item</a:t>
            </a:r>
          </a:p>
        </p:txBody>
      </p:sp>
      <p:sp>
        <p:nvSpPr>
          <p:cNvPr id="61" name="Tijdelijke aanduiding voor tekst 16"/>
          <p:cNvSpPr>
            <a:spLocks noGrp="1"/>
          </p:cNvSpPr>
          <p:nvPr>
            <p:ph type="body" sz="quarter" idx="31" hasCustomPrompt="1"/>
          </p:nvPr>
        </p:nvSpPr>
        <p:spPr>
          <a:xfrm>
            <a:off x="9106473" y="3332266"/>
            <a:ext cx="1715008" cy="376767"/>
          </a:xfrm>
          <a:prstGeom prst="rect">
            <a:avLst/>
          </a:prstGeom>
        </p:spPr>
        <p:txBody>
          <a:bodyPr tIns="0" bIns="0" anchor="b"/>
          <a:lstStyle>
            <a:lvl1pPr marL="0" indent="0" algn="r">
              <a:buNone/>
              <a:defRPr sz="1600" b="1">
                <a:solidFill>
                  <a:schemeClr val="accent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nl-NL"/>
              <a:t>00:00</a:t>
            </a:r>
          </a:p>
        </p:txBody>
      </p:sp>
      <p:sp>
        <p:nvSpPr>
          <p:cNvPr id="62" name="Tijdelijke aanduiding voor tekst 18"/>
          <p:cNvSpPr>
            <a:spLocks noGrp="1"/>
          </p:cNvSpPr>
          <p:nvPr>
            <p:ph type="body" sz="quarter" idx="32" hasCustomPrompt="1"/>
          </p:nvPr>
        </p:nvSpPr>
        <p:spPr>
          <a:xfrm>
            <a:off x="6401575" y="3718984"/>
            <a:ext cx="4419907" cy="355600"/>
          </a:xfrm>
          <a:prstGeom prst="rect">
            <a:avLst/>
          </a:prstGeom>
        </p:spPr>
        <p:txBody>
          <a:bodyPr lIns="90000" tIns="0" bIns="0" anchor="ctr"/>
          <a:lstStyle>
            <a:lvl1pPr marL="0" indent="0">
              <a:buNone/>
              <a:defRPr sz="1600" baseline="0"/>
            </a:lvl1pPr>
            <a:lvl2pPr marL="609585" indent="0">
              <a:buNone/>
              <a:defRPr sz="1600"/>
            </a:lvl2pPr>
            <a:lvl3pPr marL="1219170" indent="0">
              <a:buNone/>
              <a:defRPr sz="1600"/>
            </a:lvl3pPr>
            <a:lvl4pPr marL="1828754" indent="0">
              <a:buNone/>
              <a:defRPr sz="1600"/>
            </a:lvl4pPr>
            <a:lvl5pPr marL="2438339" indent="0">
              <a:buNone/>
              <a:defRPr sz="1600"/>
            </a:lvl5pPr>
          </a:lstStyle>
          <a:p>
            <a:pPr lvl="0"/>
            <a:r>
              <a:rPr lang="nl-NL"/>
              <a:t>Hier is ruimte voor een kort onderschrift</a:t>
            </a:r>
          </a:p>
        </p:txBody>
      </p:sp>
      <p:sp>
        <p:nvSpPr>
          <p:cNvPr id="63" name="Tijdelijke aanduiding voor tekst 14"/>
          <p:cNvSpPr>
            <a:spLocks noGrp="1"/>
          </p:cNvSpPr>
          <p:nvPr>
            <p:ph type="body" sz="quarter" idx="33" hasCustomPrompt="1"/>
          </p:nvPr>
        </p:nvSpPr>
        <p:spPr>
          <a:xfrm>
            <a:off x="6401577" y="4153862"/>
            <a:ext cx="2693100" cy="376767"/>
          </a:xfrm>
          <a:prstGeom prst="rect">
            <a:avLst/>
          </a:prstGeom>
        </p:spPr>
        <p:txBody>
          <a:bodyPr tIns="0" bIns="0" anchor="b"/>
          <a:lstStyle>
            <a:lvl1pPr marL="0" indent="0">
              <a:buNone/>
              <a:defRPr sz="2133" b="1" cap="all" baseline="0"/>
            </a:lvl1pPr>
          </a:lstStyle>
          <a:p>
            <a:pPr lvl="0"/>
            <a:r>
              <a:rPr lang="nl-NL"/>
              <a:t>Item</a:t>
            </a:r>
          </a:p>
        </p:txBody>
      </p:sp>
      <p:sp>
        <p:nvSpPr>
          <p:cNvPr id="64" name="Tijdelijke aanduiding voor tekst 16"/>
          <p:cNvSpPr>
            <a:spLocks noGrp="1"/>
          </p:cNvSpPr>
          <p:nvPr>
            <p:ph type="body" sz="quarter" idx="34" hasCustomPrompt="1"/>
          </p:nvPr>
        </p:nvSpPr>
        <p:spPr>
          <a:xfrm>
            <a:off x="9106476" y="4153862"/>
            <a:ext cx="1715008" cy="376767"/>
          </a:xfrm>
          <a:prstGeom prst="rect">
            <a:avLst/>
          </a:prstGeom>
        </p:spPr>
        <p:txBody>
          <a:bodyPr tIns="0" bIns="0" anchor="b"/>
          <a:lstStyle>
            <a:lvl1pPr marL="0" indent="0" algn="r">
              <a:buNone/>
              <a:defRPr sz="1600" b="1">
                <a:solidFill>
                  <a:schemeClr val="accent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nl-NL"/>
              <a:t>00:00</a:t>
            </a:r>
          </a:p>
        </p:txBody>
      </p:sp>
      <p:sp>
        <p:nvSpPr>
          <p:cNvPr id="65" name="Tijdelijke aanduiding voor tekst 18"/>
          <p:cNvSpPr>
            <a:spLocks noGrp="1"/>
          </p:cNvSpPr>
          <p:nvPr>
            <p:ph type="body" sz="quarter" idx="35" hasCustomPrompt="1"/>
          </p:nvPr>
        </p:nvSpPr>
        <p:spPr>
          <a:xfrm>
            <a:off x="6401577" y="4540580"/>
            <a:ext cx="4419907" cy="355600"/>
          </a:xfrm>
          <a:prstGeom prst="rect">
            <a:avLst/>
          </a:prstGeom>
        </p:spPr>
        <p:txBody>
          <a:bodyPr lIns="90000" tIns="0" bIns="0" anchor="ctr"/>
          <a:lstStyle>
            <a:lvl1pPr marL="0" indent="0">
              <a:buNone/>
              <a:defRPr sz="1600" baseline="0"/>
            </a:lvl1pPr>
            <a:lvl2pPr marL="609585" indent="0">
              <a:buNone/>
              <a:defRPr sz="1600"/>
            </a:lvl2pPr>
            <a:lvl3pPr marL="1219170" indent="0">
              <a:buNone/>
              <a:defRPr sz="1600"/>
            </a:lvl3pPr>
            <a:lvl4pPr marL="1828754" indent="0">
              <a:buNone/>
              <a:defRPr sz="1600"/>
            </a:lvl4pPr>
            <a:lvl5pPr marL="2438339" indent="0">
              <a:buNone/>
              <a:defRPr sz="1600"/>
            </a:lvl5pPr>
          </a:lstStyle>
          <a:p>
            <a:pPr lvl="0"/>
            <a:r>
              <a:rPr lang="nl-NL"/>
              <a:t>Hier is ruimte voor een kort onderschrift</a:t>
            </a:r>
          </a:p>
        </p:txBody>
      </p:sp>
      <p:sp>
        <p:nvSpPr>
          <p:cNvPr id="66" name="Tijdelijke aanduiding voor tekst 14"/>
          <p:cNvSpPr>
            <a:spLocks noGrp="1"/>
          </p:cNvSpPr>
          <p:nvPr>
            <p:ph type="body" sz="quarter" idx="36" hasCustomPrompt="1"/>
          </p:nvPr>
        </p:nvSpPr>
        <p:spPr>
          <a:xfrm>
            <a:off x="6401577" y="4975458"/>
            <a:ext cx="2693100" cy="376767"/>
          </a:xfrm>
          <a:prstGeom prst="rect">
            <a:avLst/>
          </a:prstGeom>
        </p:spPr>
        <p:txBody>
          <a:bodyPr tIns="0" bIns="0" anchor="b"/>
          <a:lstStyle>
            <a:lvl1pPr marL="0" indent="0">
              <a:buNone/>
              <a:defRPr sz="2133" b="1" cap="all" baseline="0"/>
            </a:lvl1pPr>
          </a:lstStyle>
          <a:p>
            <a:pPr lvl="0"/>
            <a:r>
              <a:rPr lang="nl-NL"/>
              <a:t>Item</a:t>
            </a:r>
          </a:p>
        </p:txBody>
      </p:sp>
      <p:sp>
        <p:nvSpPr>
          <p:cNvPr id="67" name="Tijdelijke aanduiding voor tekst 16"/>
          <p:cNvSpPr>
            <a:spLocks noGrp="1"/>
          </p:cNvSpPr>
          <p:nvPr>
            <p:ph type="body" sz="quarter" idx="37" hasCustomPrompt="1"/>
          </p:nvPr>
        </p:nvSpPr>
        <p:spPr>
          <a:xfrm>
            <a:off x="9106476" y="4975458"/>
            <a:ext cx="1715008" cy="376767"/>
          </a:xfrm>
          <a:prstGeom prst="rect">
            <a:avLst/>
          </a:prstGeom>
        </p:spPr>
        <p:txBody>
          <a:bodyPr tIns="0" bIns="0" anchor="b"/>
          <a:lstStyle>
            <a:lvl1pPr marL="0" indent="0" algn="r">
              <a:buNone/>
              <a:defRPr sz="1600" b="1">
                <a:solidFill>
                  <a:schemeClr val="accent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nl-NL"/>
              <a:t>00:00</a:t>
            </a:r>
          </a:p>
        </p:txBody>
      </p:sp>
      <p:sp>
        <p:nvSpPr>
          <p:cNvPr id="68" name="Tijdelijke aanduiding voor tekst 18"/>
          <p:cNvSpPr>
            <a:spLocks noGrp="1"/>
          </p:cNvSpPr>
          <p:nvPr>
            <p:ph type="body" sz="quarter" idx="38" hasCustomPrompt="1"/>
          </p:nvPr>
        </p:nvSpPr>
        <p:spPr>
          <a:xfrm>
            <a:off x="6401577" y="5362176"/>
            <a:ext cx="4419907" cy="355600"/>
          </a:xfrm>
          <a:prstGeom prst="rect">
            <a:avLst/>
          </a:prstGeom>
        </p:spPr>
        <p:txBody>
          <a:bodyPr lIns="90000" tIns="0" bIns="0" anchor="ctr"/>
          <a:lstStyle>
            <a:lvl1pPr marL="0" indent="0">
              <a:buNone/>
              <a:defRPr sz="1600" baseline="0"/>
            </a:lvl1pPr>
            <a:lvl2pPr marL="609585" indent="0">
              <a:buNone/>
              <a:defRPr sz="1600"/>
            </a:lvl2pPr>
            <a:lvl3pPr marL="1219170" indent="0">
              <a:buNone/>
              <a:defRPr sz="1600"/>
            </a:lvl3pPr>
            <a:lvl4pPr marL="1828754" indent="0">
              <a:buNone/>
              <a:defRPr sz="1600"/>
            </a:lvl4pPr>
            <a:lvl5pPr marL="2438339" indent="0">
              <a:buNone/>
              <a:defRPr sz="1600"/>
            </a:lvl5pPr>
          </a:lstStyle>
          <a:p>
            <a:pPr lvl="0"/>
            <a:r>
              <a:rPr lang="nl-NL"/>
              <a:t>Hier is ruimte voor een kort onderschrift</a:t>
            </a:r>
          </a:p>
        </p:txBody>
      </p:sp>
      <p:sp>
        <p:nvSpPr>
          <p:cNvPr id="34" name="Tijdelijke aanduiding voor datum 5"/>
          <p:cNvSpPr>
            <a:spLocks noGrp="1"/>
          </p:cNvSpPr>
          <p:nvPr>
            <p:ph type="dt" sz="half" idx="2"/>
          </p:nvPr>
        </p:nvSpPr>
        <p:spPr>
          <a:xfrm>
            <a:off x="6038493" y="6356350"/>
            <a:ext cx="2032611" cy="366183"/>
          </a:xfrm>
          <a:prstGeom prst="rect">
            <a:avLst/>
          </a:prstGeom>
        </p:spPr>
        <p:txBody>
          <a:bodyPr vert="horz" lIns="91440" tIns="45720" rIns="91440" bIns="45720" rtlCol="0" anchor="ctr"/>
          <a:lstStyle>
            <a:lvl1pPr algn="l">
              <a:defRPr sz="1067">
                <a:solidFill>
                  <a:schemeClr val="tx1">
                    <a:tint val="75000"/>
                  </a:schemeClr>
                </a:solidFill>
              </a:defRPr>
            </a:lvl1pPr>
          </a:lstStyle>
          <a:p>
            <a:pPr defTabSz="609585"/>
            <a:fld id="{AE231E81-4A69-4983-A44B-B827B8C3AD05}" type="datetime1">
              <a:rPr lang="nl-NL" smtClean="0">
                <a:solidFill>
                  <a:srgbClr val="202042">
                    <a:tint val="75000"/>
                  </a:srgbClr>
                </a:solidFill>
              </a:rPr>
              <a:pPr defTabSz="609585"/>
              <a:t>24-1-2019</a:t>
            </a:fld>
            <a:endParaRPr lang="nl-NL">
              <a:solidFill>
                <a:srgbClr val="202042">
                  <a:tint val="75000"/>
                </a:srgbClr>
              </a:solidFill>
            </a:endParaRPr>
          </a:p>
        </p:txBody>
      </p:sp>
      <p:sp>
        <p:nvSpPr>
          <p:cNvPr id="38" name="Tijdelijke aanduiding voor dianummer 7"/>
          <p:cNvSpPr>
            <a:spLocks noGrp="1"/>
          </p:cNvSpPr>
          <p:nvPr>
            <p:ph type="sldNum" sz="quarter" idx="4"/>
          </p:nvPr>
        </p:nvSpPr>
        <p:spPr>
          <a:xfrm>
            <a:off x="8071105" y="6356351"/>
            <a:ext cx="2084831" cy="369559"/>
          </a:xfrm>
          <a:prstGeom prst="rect">
            <a:avLst/>
          </a:prstGeom>
        </p:spPr>
        <p:txBody>
          <a:bodyPr vert="horz" lIns="91440" tIns="45720" rIns="91440" bIns="45720" rtlCol="0" anchor="ctr"/>
          <a:lstStyle>
            <a:lvl1pPr algn="r">
              <a:defRPr sz="1067">
                <a:solidFill>
                  <a:schemeClr val="tx1">
                    <a:tint val="75000"/>
                  </a:schemeClr>
                </a:solidFill>
              </a:defRPr>
            </a:lvl1pPr>
          </a:lstStyle>
          <a:p>
            <a:pPr defTabSz="609585"/>
            <a:r>
              <a:rPr lang="nl-NL">
                <a:solidFill>
                  <a:srgbClr val="202042">
                    <a:tint val="75000"/>
                  </a:srgbClr>
                </a:solidFill>
              </a:rPr>
              <a:t>Slide </a:t>
            </a:r>
            <a:fld id="{6D241236-8833-4873-958E-428BCC9CEEA2}" type="slidenum">
              <a:rPr lang="nl-NL" smtClean="0">
                <a:solidFill>
                  <a:srgbClr val="202042">
                    <a:tint val="75000"/>
                  </a:srgbClr>
                </a:solidFill>
              </a:rPr>
              <a:pPr defTabSz="609585"/>
              <a:t>‹#›</a:t>
            </a:fld>
            <a:endParaRPr lang="nl-NL">
              <a:solidFill>
                <a:srgbClr val="202042">
                  <a:tint val="75000"/>
                </a:srgbClr>
              </a:solidFill>
            </a:endParaRPr>
          </a:p>
        </p:txBody>
      </p:sp>
      <p:sp>
        <p:nvSpPr>
          <p:cNvPr id="39" name="Tijdelijke aanduiding voor voettekst 6"/>
          <p:cNvSpPr>
            <a:spLocks noGrp="1"/>
          </p:cNvSpPr>
          <p:nvPr>
            <p:ph type="ftr" sz="quarter" idx="3"/>
          </p:nvPr>
        </p:nvSpPr>
        <p:spPr>
          <a:xfrm>
            <a:off x="739024" y="6352973"/>
            <a:ext cx="5299469" cy="366183"/>
          </a:xfrm>
          <a:prstGeom prst="rect">
            <a:avLst/>
          </a:prstGeom>
        </p:spPr>
        <p:txBody>
          <a:bodyPr vert="horz" lIns="91440" tIns="45720" rIns="91440" bIns="45720" rtlCol="0" anchor="ctr"/>
          <a:lstStyle>
            <a:lvl1pPr algn="l">
              <a:defRPr sz="1067">
                <a:solidFill>
                  <a:schemeClr val="tx1">
                    <a:tint val="75000"/>
                  </a:schemeClr>
                </a:solidFill>
              </a:defRPr>
            </a:lvl1pPr>
          </a:lstStyle>
          <a:p>
            <a:pPr defTabSz="609585"/>
            <a:r>
              <a:rPr lang="nl-NL">
                <a:solidFill>
                  <a:srgbClr val="202042">
                    <a:tint val="75000"/>
                  </a:srgbClr>
                </a:solidFill>
              </a:rPr>
              <a:t>Copyright InSpark</a:t>
            </a:r>
          </a:p>
        </p:txBody>
      </p:sp>
    </p:spTree>
    <p:extLst>
      <p:ext uri="{BB962C8B-B14F-4D97-AF65-F5344CB8AC3E}">
        <p14:creationId xmlns:p14="http://schemas.microsoft.com/office/powerpoint/2010/main" val="3654646421"/>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gelijking Groot">
    <p:bg>
      <p:bgPr>
        <a:gradFill>
          <a:gsLst>
            <a:gs pos="0">
              <a:schemeClr val="bg1"/>
            </a:gs>
            <a:gs pos="100000">
              <a:schemeClr val="bg1"/>
            </a:gs>
          </a:gsLst>
          <a:lin ang="1800000" scaled="0"/>
        </a:gradFill>
        <a:effectLst/>
      </p:bgPr>
    </p:bg>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739024" y="641334"/>
            <a:ext cx="10972800" cy="867600"/>
          </a:xfrm>
        </p:spPr>
        <p:txBody>
          <a:bodyPr/>
          <a:lstStyle>
            <a:lvl1pPr>
              <a:defRPr/>
            </a:lvl1pPr>
          </a:lstStyle>
          <a:p>
            <a:r>
              <a:rPr lang="nl-NL"/>
              <a:t>Titel</a:t>
            </a:r>
            <a:endParaRPr lang="en-US"/>
          </a:p>
        </p:txBody>
      </p:sp>
      <p:sp>
        <p:nvSpPr>
          <p:cNvPr id="13" name="Tijdelijke aanduiding voor tekst 12"/>
          <p:cNvSpPr>
            <a:spLocks noGrp="1"/>
          </p:cNvSpPr>
          <p:nvPr>
            <p:ph type="body" sz="quarter" idx="13" hasCustomPrompt="1"/>
          </p:nvPr>
        </p:nvSpPr>
        <p:spPr>
          <a:xfrm>
            <a:off x="738718" y="2625935"/>
            <a:ext cx="5010149" cy="2070100"/>
          </a:xfrm>
          <a:prstGeom prst="rect">
            <a:avLst/>
          </a:prstGeom>
        </p:spPr>
        <p:txBody>
          <a:bodyPr/>
          <a:lstStyle>
            <a:lvl1pPr>
              <a:lnSpc>
                <a:spcPct val="100000"/>
              </a:lnSpc>
              <a:defRPr lang="nl-NL" sz="1867" kern="1200" baseline="0" dirty="0">
                <a:solidFill>
                  <a:schemeClr val="tx1"/>
                </a:solidFill>
                <a:latin typeface="+mn-lt"/>
                <a:ea typeface="+mn-ea"/>
                <a:cs typeface="+mn-cs"/>
              </a:defRPr>
            </a:lvl1pPr>
          </a:lstStyle>
          <a:p>
            <a:pPr marL="0" lvl="0" indent="0" algn="l" defTabSz="609585" rtl="0" eaLnBrk="1" latinLnBrk="0" hangingPunct="1">
              <a:lnSpc>
                <a:spcPts val="2933"/>
              </a:lnSpc>
              <a:spcBef>
                <a:spcPts val="0"/>
              </a:spcBef>
              <a:buClr>
                <a:schemeClr val="accent1"/>
              </a:buClr>
              <a:buFont typeface="Arial"/>
              <a:buNone/>
            </a:pPr>
            <a:r>
              <a:rPr lang="nl-NL"/>
              <a:t>Op deze slide is ruimte om twee dingen tegen elkaar af te zetten. Door middel van opsommingen of blokjes tekst.</a:t>
            </a:r>
          </a:p>
        </p:txBody>
      </p:sp>
      <p:sp>
        <p:nvSpPr>
          <p:cNvPr id="14" name="Tijdelijke aanduiding voor tekst 12"/>
          <p:cNvSpPr>
            <a:spLocks noGrp="1"/>
          </p:cNvSpPr>
          <p:nvPr>
            <p:ph type="body" sz="quarter" idx="14" hasCustomPrompt="1"/>
          </p:nvPr>
        </p:nvSpPr>
        <p:spPr>
          <a:xfrm>
            <a:off x="6291756" y="2625935"/>
            <a:ext cx="5010149" cy="2070100"/>
          </a:xfrm>
          <a:prstGeom prst="rect">
            <a:avLst/>
          </a:prstGeom>
        </p:spPr>
        <p:txBody>
          <a:bodyPr/>
          <a:lstStyle>
            <a:lvl1pPr marL="380990" indent="-380990">
              <a:lnSpc>
                <a:spcPct val="100000"/>
              </a:lnSpc>
              <a:spcBef>
                <a:spcPts val="800"/>
              </a:spcBef>
              <a:buFont typeface="Arial"/>
              <a:buChar char="•"/>
              <a:defRPr lang="nl-NL" sz="1867" kern="1200" baseline="0" dirty="0">
                <a:solidFill>
                  <a:schemeClr val="tx1"/>
                </a:solidFill>
                <a:latin typeface="+mn-lt"/>
                <a:ea typeface="+mn-ea"/>
                <a:cs typeface="+mn-cs"/>
              </a:defRPr>
            </a:lvl1pPr>
            <a:lvl2pPr>
              <a:buNone/>
              <a:defRPr/>
            </a:lvl2pPr>
          </a:lstStyle>
          <a:p>
            <a:pPr marL="0" lvl="0" indent="0" algn="l" defTabSz="609585" rtl="0" eaLnBrk="1" latinLnBrk="0" hangingPunct="1">
              <a:lnSpc>
                <a:spcPts val="2933"/>
              </a:lnSpc>
              <a:spcBef>
                <a:spcPts val="0"/>
              </a:spcBef>
              <a:buClr>
                <a:schemeClr val="accent1"/>
              </a:buClr>
              <a:buFont typeface="Arial"/>
              <a:buNone/>
            </a:pPr>
            <a:r>
              <a:rPr lang="nl-NL"/>
              <a:t>Korte &amp; bondige sleutelwoorden werken het best voor presentaties.</a:t>
            </a:r>
          </a:p>
        </p:txBody>
      </p:sp>
      <p:sp>
        <p:nvSpPr>
          <p:cNvPr id="15" name="Tijdelijke aanduiding voor tekst 10"/>
          <p:cNvSpPr>
            <a:spLocks noGrp="1"/>
          </p:cNvSpPr>
          <p:nvPr>
            <p:ph type="body" idx="15" hasCustomPrompt="1"/>
          </p:nvPr>
        </p:nvSpPr>
        <p:spPr>
          <a:xfrm>
            <a:off x="738717" y="5263870"/>
            <a:ext cx="5694211" cy="944033"/>
          </a:xfrm>
          <a:prstGeom prst="rect">
            <a:avLst/>
          </a:prstGeom>
        </p:spPr>
        <p:txBody>
          <a:bodyPr/>
          <a:lstStyle>
            <a:lvl1pPr marL="0" indent="0">
              <a:buFont typeface="Arial"/>
              <a:buNone/>
              <a:defRPr lang="nl-NL" sz="2933" b="1" i="0" kern="1200" cap="all" spc="0" baseline="0" dirty="0">
                <a:solidFill>
                  <a:schemeClr val="accent1"/>
                </a:solidFill>
                <a:latin typeface="Trebuchet MS"/>
                <a:ea typeface="+mn-ea"/>
                <a:cs typeface="+mn-cs"/>
              </a:defRPr>
            </a:lvl1pPr>
          </a:lstStyle>
          <a:p>
            <a:pPr marL="0" lvl="0" indent="-457189" algn="l" defTabSz="609585" rtl="0" eaLnBrk="1" latinLnBrk="0" hangingPunct="1">
              <a:lnSpc>
                <a:spcPts val="4000"/>
              </a:lnSpc>
              <a:spcBef>
                <a:spcPts val="0"/>
              </a:spcBef>
              <a:buClr>
                <a:schemeClr val="accent1"/>
              </a:buClr>
            </a:pPr>
            <a:r>
              <a:rPr lang="nl-NL"/>
              <a:t>Ruimte voor een uitspringende boodschap</a:t>
            </a:r>
          </a:p>
        </p:txBody>
      </p:sp>
      <p:sp>
        <p:nvSpPr>
          <p:cNvPr id="11" name="Tijdelijke aanduiding voor datum 5"/>
          <p:cNvSpPr>
            <a:spLocks noGrp="1"/>
          </p:cNvSpPr>
          <p:nvPr>
            <p:ph type="dt" sz="half" idx="2"/>
          </p:nvPr>
        </p:nvSpPr>
        <p:spPr>
          <a:xfrm>
            <a:off x="6038493" y="6356350"/>
            <a:ext cx="2032611" cy="366183"/>
          </a:xfrm>
          <a:prstGeom prst="rect">
            <a:avLst/>
          </a:prstGeom>
        </p:spPr>
        <p:txBody>
          <a:bodyPr vert="horz" lIns="91440" tIns="45720" rIns="91440" bIns="45720" rtlCol="0" anchor="ctr"/>
          <a:lstStyle>
            <a:lvl1pPr algn="l">
              <a:defRPr sz="1067">
                <a:solidFill>
                  <a:schemeClr val="tx1">
                    <a:tint val="75000"/>
                  </a:schemeClr>
                </a:solidFill>
              </a:defRPr>
            </a:lvl1pPr>
          </a:lstStyle>
          <a:p>
            <a:pPr defTabSz="609585"/>
            <a:fld id="{AE231E81-4A69-4983-A44B-B827B8C3AD05}" type="datetime1">
              <a:rPr lang="nl-NL" smtClean="0">
                <a:solidFill>
                  <a:srgbClr val="202042">
                    <a:tint val="75000"/>
                  </a:srgbClr>
                </a:solidFill>
              </a:rPr>
              <a:pPr defTabSz="609585"/>
              <a:t>24-1-2019</a:t>
            </a:fld>
            <a:endParaRPr lang="nl-NL">
              <a:solidFill>
                <a:srgbClr val="202042">
                  <a:tint val="75000"/>
                </a:srgbClr>
              </a:solidFill>
            </a:endParaRPr>
          </a:p>
        </p:txBody>
      </p:sp>
      <p:sp>
        <p:nvSpPr>
          <p:cNvPr id="16" name="Tijdelijke aanduiding voor dianummer 7"/>
          <p:cNvSpPr>
            <a:spLocks noGrp="1"/>
          </p:cNvSpPr>
          <p:nvPr>
            <p:ph type="sldNum" sz="quarter" idx="4"/>
          </p:nvPr>
        </p:nvSpPr>
        <p:spPr>
          <a:xfrm>
            <a:off x="8071105" y="6356351"/>
            <a:ext cx="2084831" cy="369559"/>
          </a:xfrm>
          <a:prstGeom prst="rect">
            <a:avLst/>
          </a:prstGeom>
        </p:spPr>
        <p:txBody>
          <a:bodyPr vert="horz" lIns="91440" tIns="45720" rIns="91440" bIns="45720" rtlCol="0" anchor="ctr"/>
          <a:lstStyle>
            <a:lvl1pPr algn="r">
              <a:defRPr sz="1067">
                <a:solidFill>
                  <a:schemeClr val="tx1">
                    <a:tint val="75000"/>
                  </a:schemeClr>
                </a:solidFill>
              </a:defRPr>
            </a:lvl1pPr>
          </a:lstStyle>
          <a:p>
            <a:pPr defTabSz="609585"/>
            <a:r>
              <a:rPr lang="nl-NL">
                <a:solidFill>
                  <a:srgbClr val="202042">
                    <a:tint val="75000"/>
                  </a:srgbClr>
                </a:solidFill>
              </a:rPr>
              <a:t>Slide </a:t>
            </a:r>
            <a:fld id="{6D241236-8833-4873-958E-428BCC9CEEA2}" type="slidenum">
              <a:rPr lang="nl-NL" smtClean="0">
                <a:solidFill>
                  <a:srgbClr val="202042">
                    <a:tint val="75000"/>
                  </a:srgbClr>
                </a:solidFill>
              </a:rPr>
              <a:pPr defTabSz="609585"/>
              <a:t>‹#›</a:t>
            </a:fld>
            <a:endParaRPr lang="nl-NL">
              <a:solidFill>
                <a:srgbClr val="202042">
                  <a:tint val="75000"/>
                </a:srgbClr>
              </a:solidFill>
            </a:endParaRPr>
          </a:p>
        </p:txBody>
      </p:sp>
      <p:sp>
        <p:nvSpPr>
          <p:cNvPr id="17" name="Tijdelijke aanduiding voor voettekst 6"/>
          <p:cNvSpPr>
            <a:spLocks noGrp="1"/>
          </p:cNvSpPr>
          <p:nvPr>
            <p:ph type="ftr" sz="quarter" idx="3"/>
          </p:nvPr>
        </p:nvSpPr>
        <p:spPr>
          <a:xfrm>
            <a:off x="739024" y="6352973"/>
            <a:ext cx="5299469" cy="366183"/>
          </a:xfrm>
          <a:prstGeom prst="rect">
            <a:avLst/>
          </a:prstGeom>
        </p:spPr>
        <p:txBody>
          <a:bodyPr vert="horz" lIns="91440" tIns="45720" rIns="91440" bIns="45720" rtlCol="0" anchor="ctr"/>
          <a:lstStyle>
            <a:lvl1pPr algn="l">
              <a:defRPr sz="1067">
                <a:solidFill>
                  <a:schemeClr val="tx1">
                    <a:tint val="75000"/>
                  </a:schemeClr>
                </a:solidFill>
              </a:defRPr>
            </a:lvl1pPr>
          </a:lstStyle>
          <a:p>
            <a:pPr defTabSz="609585"/>
            <a:r>
              <a:rPr lang="nl-NL">
                <a:solidFill>
                  <a:srgbClr val="202042">
                    <a:tint val="75000"/>
                  </a:srgbClr>
                </a:solidFill>
              </a:rPr>
              <a:t>Copyright InSpark</a:t>
            </a:r>
          </a:p>
        </p:txBody>
      </p:sp>
    </p:spTree>
    <p:extLst>
      <p:ext uri="{BB962C8B-B14F-4D97-AF65-F5344CB8AC3E}">
        <p14:creationId xmlns:p14="http://schemas.microsoft.com/office/powerpoint/2010/main" val="135300306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kst Groot">
    <p:bg>
      <p:bgPr>
        <a:gradFill>
          <a:gsLst>
            <a:gs pos="0">
              <a:schemeClr val="bg1"/>
            </a:gs>
            <a:gs pos="100000">
              <a:schemeClr val="bg1"/>
            </a:gs>
          </a:gsLst>
          <a:lin ang="1800000" scaled="0"/>
        </a:gra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739024" y="641334"/>
            <a:ext cx="10972800" cy="867600"/>
          </a:xfrm>
        </p:spPr>
        <p:txBody>
          <a:bodyPr/>
          <a:lstStyle>
            <a:lvl1pPr>
              <a:defRPr/>
            </a:lvl1pPr>
          </a:lstStyle>
          <a:p>
            <a:r>
              <a:rPr lang="nl-NL"/>
              <a:t>Titel</a:t>
            </a:r>
            <a:endParaRPr lang="en-US"/>
          </a:p>
        </p:txBody>
      </p:sp>
      <p:sp>
        <p:nvSpPr>
          <p:cNvPr id="4" name="Text Placeholder 2"/>
          <p:cNvSpPr>
            <a:spLocks noGrp="1"/>
          </p:cNvSpPr>
          <p:nvPr>
            <p:ph idx="1" hasCustomPrompt="1"/>
          </p:nvPr>
        </p:nvSpPr>
        <p:spPr>
          <a:xfrm>
            <a:off x="739024" y="2620790"/>
            <a:ext cx="8968197" cy="1790332"/>
          </a:xfrm>
          <a:prstGeom prst="rect">
            <a:avLst/>
          </a:prstGeom>
        </p:spPr>
        <p:txBody>
          <a:bodyPr vert="horz" lIns="0" tIns="0" rIns="0" bIns="0" rtlCol="0">
            <a:noAutofit/>
          </a:bodyPr>
          <a:lstStyle>
            <a:lvl1pPr marL="0" indent="0">
              <a:buNone/>
              <a:defRPr lang="en-US" sz="1867" kern="1200" baseline="0" dirty="0">
                <a:solidFill>
                  <a:schemeClr val="tx1"/>
                </a:solidFill>
                <a:latin typeface="+mn-lt"/>
                <a:ea typeface="+mn-ea"/>
                <a:cs typeface="+mn-cs"/>
              </a:defRPr>
            </a:lvl1pPr>
          </a:lstStyle>
          <a:p>
            <a:pPr lvl="0"/>
            <a:r>
              <a:rPr lang="en-US" err="1"/>
              <a:t>Hier</a:t>
            </a:r>
            <a:r>
              <a:rPr lang="en-US"/>
              <a:t> is </a:t>
            </a:r>
            <a:r>
              <a:rPr lang="en-US" err="1"/>
              <a:t>ruimte</a:t>
            </a:r>
            <a:r>
              <a:rPr lang="en-US"/>
              <a:t> </a:t>
            </a:r>
            <a:r>
              <a:rPr lang="en-US" err="1"/>
              <a:t>voor</a:t>
            </a:r>
            <a:r>
              <a:rPr lang="en-US"/>
              <a:t> </a:t>
            </a:r>
            <a:r>
              <a:rPr lang="en-US" err="1"/>
              <a:t>broodtekst</a:t>
            </a:r>
            <a:r>
              <a:rPr lang="en-US"/>
              <a:t>.</a:t>
            </a:r>
          </a:p>
        </p:txBody>
      </p:sp>
      <p:sp>
        <p:nvSpPr>
          <p:cNvPr id="5" name="Tijdelijke aanduiding voor tekst 10"/>
          <p:cNvSpPr>
            <a:spLocks noGrp="1"/>
          </p:cNvSpPr>
          <p:nvPr>
            <p:ph type="body" idx="10" hasCustomPrompt="1"/>
          </p:nvPr>
        </p:nvSpPr>
        <p:spPr>
          <a:xfrm>
            <a:off x="739024" y="5263870"/>
            <a:ext cx="5694211" cy="944033"/>
          </a:xfrm>
          <a:prstGeom prst="rect">
            <a:avLst/>
          </a:prstGeom>
        </p:spPr>
        <p:txBody>
          <a:bodyPr/>
          <a:lstStyle>
            <a:lvl1pPr marL="0" indent="0">
              <a:lnSpc>
                <a:spcPct val="100000"/>
              </a:lnSpc>
              <a:buFont typeface="Arial"/>
              <a:buNone/>
              <a:defRPr lang="nl-NL" sz="2933" b="1" i="0" kern="1200" cap="all" spc="0" baseline="0" dirty="0">
                <a:solidFill>
                  <a:schemeClr val="accent1"/>
                </a:solidFill>
                <a:latin typeface="Trebuchet MS"/>
                <a:ea typeface="+mn-ea"/>
                <a:cs typeface="+mn-cs"/>
              </a:defRPr>
            </a:lvl1pPr>
          </a:lstStyle>
          <a:p>
            <a:pPr marL="0" lvl="0" indent="-457189" algn="l" defTabSz="609585" rtl="0" eaLnBrk="1" latinLnBrk="0" hangingPunct="1">
              <a:lnSpc>
                <a:spcPts val="4000"/>
              </a:lnSpc>
              <a:spcBef>
                <a:spcPts val="0"/>
              </a:spcBef>
              <a:buClr>
                <a:schemeClr val="accent1"/>
              </a:buClr>
            </a:pPr>
            <a:r>
              <a:rPr lang="nl-NL"/>
              <a:t>Ruimte voor een uitspringende boodschap</a:t>
            </a:r>
          </a:p>
        </p:txBody>
      </p:sp>
      <p:sp>
        <p:nvSpPr>
          <p:cNvPr id="9" name="Tijdelijke aanduiding voor datum 5"/>
          <p:cNvSpPr>
            <a:spLocks noGrp="1"/>
          </p:cNvSpPr>
          <p:nvPr>
            <p:ph type="dt" sz="half" idx="2"/>
          </p:nvPr>
        </p:nvSpPr>
        <p:spPr>
          <a:xfrm>
            <a:off x="6038493" y="6356350"/>
            <a:ext cx="2032611" cy="366183"/>
          </a:xfrm>
          <a:prstGeom prst="rect">
            <a:avLst/>
          </a:prstGeom>
        </p:spPr>
        <p:txBody>
          <a:bodyPr vert="horz" lIns="91440" tIns="45720" rIns="91440" bIns="45720" rtlCol="0" anchor="ctr"/>
          <a:lstStyle>
            <a:lvl1pPr algn="l">
              <a:defRPr sz="1067">
                <a:solidFill>
                  <a:schemeClr val="tx1">
                    <a:tint val="75000"/>
                  </a:schemeClr>
                </a:solidFill>
              </a:defRPr>
            </a:lvl1pPr>
          </a:lstStyle>
          <a:p>
            <a:pPr defTabSz="609585"/>
            <a:fld id="{AE231E81-4A69-4983-A44B-B827B8C3AD05}" type="datetime1">
              <a:rPr lang="nl-NL" smtClean="0">
                <a:solidFill>
                  <a:srgbClr val="202042">
                    <a:tint val="75000"/>
                  </a:srgbClr>
                </a:solidFill>
              </a:rPr>
              <a:pPr defTabSz="609585"/>
              <a:t>24-1-2019</a:t>
            </a:fld>
            <a:endParaRPr lang="nl-NL">
              <a:solidFill>
                <a:srgbClr val="202042">
                  <a:tint val="75000"/>
                </a:srgbClr>
              </a:solidFill>
            </a:endParaRPr>
          </a:p>
        </p:txBody>
      </p:sp>
      <p:sp>
        <p:nvSpPr>
          <p:cNvPr id="11" name="Tijdelijke aanduiding voor dianummer 7"/>
          <p:cNvSpPr>
            <a:spLocks noGrp="1"/>
          </p:cNvSpPr>
          <p:nvPr>
            <p:ph type="sldNum" sz="quarter" idx="4"/>
          </p:nvPr>
        </p:nvSpPr>
        <p:spPr>
          <a:xfrm>
            <a:off x="8071105" y="6356351"/>
            <a:ext cx="2084831" cy="369559"/>
          </a:xfrm>
          <a:prstGeom prst="rect">
            <a:avLst/>
          </a:prstGeom>
        </p:spPr>
        <p:txBody>
          <a:bodyPr vert="horz" lIns="91440" tIns="45720" rIns="91440" bIns="45720" rtlCol="0" anchor="ctr"/>
          <a:lstStyle>
            <a:lvl1pPr algn="r">
              <a:defRPr sz="1067">
                <a:solidFill>
                  <a:schemeClr val="tx1">
                    <a:tint val="75000"/>
                  </a:schemeClr>
                </a:solidFill>
              </a:defRPr>
            </a:lvl1pPr>
          </a:lstStyle>
          <a:p>
            <a:pPr defTabSz="609585"/>
            <a:r>
              <a:rPr lang="nl-NL">
                <a:solidFill>
                  <a:srgbClr val="202042">
                    <a:tint val="75000"/>
                  </a:srgbClr>
                </a:solidFill>
              </a:rPr>
              <a:t>Slide </a:t>
            </a:r>
            <a:fld id="{6D241236-8833-4873-958E-428BCC9CEEA2}" type="slidenum">
              <a:rPr lang="nl-NL" smtClean="0">
                <a:solidFill>
                  <a:srgbClr val="202042">
                    <a:tint val="75000"/>
                  </a:srgbClr>
                </a:solidFill>
              </a:rPr>
              <a:pPr defTabSz="609585"/>
              <a:t>‹#›</a:t>
            </a:fld>
            <a:endParaRPr lang="nl-NL">
              <a:solidFill>
                <a:srgbClr val="202042">
                  <a:tint val="75000"/>
                </a:srgbClr>
              </a:solidFill>
            </a:endParaRPr>
          </a:p>
        </p:txBody>
      </p:sp>
      <p:sp>
        <p:nvSpPr>
          <p:cNvPr id="12" name="Tijdelijke aanduiding voor voettekst 6"/>
          <p:cNvSpPr>
            <a:spLocks noGrp="1"/>
          </p:cNvSpPr>
          <p:nvPr>
            <p:ph type="ftr" sz="quarter" idx="3"/>
          </p:nvPr>
        </p:nvSpPr>
        <p:spPr>
          <a:xfrm>
            <a:off x="739024" y="6352973"/>
            <a:ext cx="5299469" cy="366183"/>
          </a:xfrm>
          <a:prstGeom prst="rect">
            <a:avLst/>
          </a:prstGeom>
        </p:spPr>
        <p:txBody>
          <a:bodyPr vert="horz" lIns="91440" tIns="45720" rIns="91440" bIns="45720" rtlCol="0" anchor="ctr"/>
          <a:lstStyle>
            <a:lvl1pPr algn="l">
              <a:defRPr sz="1067">
                <a:solidFill>
                  <a:schemeClr val="tx1">
                    <a:tint val="75000"/>
                  </a:schemeClr>
                </a:solidFill>
              </a:defRPr>
            </a:lvl1pPr>
          </a:lstStyle>
          <a:p>
            <a:pPr defTabSz="609585"/>
            <a:r>
              <a:rPr lang="nl-NL">
                <a:solidFill>
                  <a:srgbClr val="202042">
                    <a:tint val="75000"/>
                  </a:srgbClr>
                </a:solidFill>
              </a:rPr>
              <a:t>Copyright InSpark</a:t>
            </a:r>
          </a:p>
        </p:txBody>
      </p:sp>
    </p:spTree>
    <p:extLst>
      <p:ext uri="{BB962C8B-B14F-4D97-AF65-F5344CB8AC3E}">
        <p14:creationId xmlns:p14="http://schemas.microsoft.com/office/powerpoint/2010/main" val="3923787259"/>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eiten, Cijfers en Awards">
    <p:bg>
      <p:bgPr>
        <a:gradFill>
          <a:gsLst>
            <a:gs pos="0">
              <a:schemeClr val="bg1"/>
            </a:gs>
            <a:gs pos="100000">
              <a:schemeClr val="bg1"/>
            </a:gs>
          </a:gsLst>
          <a:lin ang="1800000" scaled="0"/>
        </a:gradFill>
        <a:effectLst/>
      </p:bgPr>
    </p:bg>
    <p:spTree>
      <p:nvGrpSpPr>
        <p:cNvPr id="1" name=""/>
        <p:cNvGrpSpPr/>
        <p:nvPr/>
      </p:nvGrpSpPr>
      <p:grpSpPr>
        <a:xfrm>
          <a:off x="0" y="0"/>
          <a:ext cx="0" cy="0"/>
          <a:chOff x="0" y="0"/>
          <a:chExt cx="0" cy="0"/>
        </a:xfrm>
      </p:grpSpPr>
      <p:sp>
        <p:nvSpPr>
          <p:cNvPr id="3" name="Rechthoek 2"/>
          <p:cNvSpPr/>
          <p:nvPr userDrawn="1"/>
        </p:nvSpPr>
        <p:spPr>
          <a:xfrm>
            <a:off x="0" y="873401"/>
            <a:ext cx="12192000" cy="1408143"/>
          </a:xfrm>
          <a:prstGeom prst="rect">
            <a:avLst/>
          </a:prstGeom>
          <a:gradFill flip="none" rotWithShape="1">
            <a:gsLst>
              <a:gs pos="0">
                <a:schemeClr val="accent2"/>
              </a:gs>
              <a:gs pos="100000">
                <a:schemeClr val="accent3"/>
              </a:gs>
            </a:gsLst>
            <a:lin ang="18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nl-NL" sz="2400" b="0" i="0" u="none" strike="noStrike" kern="1200" cap="none" spc="0" normalizeH="0" baseline="0" noProof="0">
              <a:ln>
                <a:noFill/>
              </a:ln>
              <a:solidFill>
                <a:prstClr val="white"/>
              </a:solidFill>
              <a:effectLst/>
              <a:uLnTx/>
              <a:uFillTx/>
              <a:latin typeface="Trebuchet MS"/>
              <a:ea typeface="+mn-ea"/>
              <a:cs typeface="+mn-cs"/>
            </a:endParaRPr>
          </a:p>
        </p:txBody>
      </p:sp>
      <p:cxnSp>
        <p:nvCxnSpPr>
          <p:cNvPr id="9" name="Rechte verbindingslijn 8"/>
          <p:cNvCxnSpPr/>
          <p:nvPr userDrawn="1"/>
        </p:nvCxnSpPr>
        <p:spPr>
          <a:xfrm>
            <a:off x="374316" y="3470428"/>
            <a:ext cx="0" cy="1772809"/>
          </a:xfrm>
          <a:prstGeom prst="line">
            <a:avLst/>
          </a:prstGeom>
          <a:ln w="9525">
            <a:solidFill>
              <a:schemeClr val="tx2"/>
            </a:solidFill>
            <a:bevel/>
          </a:ln>
          <a:effectLst/>
        </p:spPr>
        <p:style>
          <a:lnRef idx="2">
            <a:schemeClr val="accent1"/>
          </a:lnRef>
          <a:fillRef idx="0">
            <a:schemeClr val="accent1"/>
          </a:fillRef>
          <a:effectRef idx="1">
            <a:schemeClr val="accent1"/>
          </a:effectRef>
          <a:fontRef idx="minor">
            <a:schemeClr val="tx1"/>
          </a:fontRef>
        </p:style>
      </p:cxnSp>
      <p:cxnSp>
        <p:nvCxnSpPr>
          <p:cNvPr id="12" name="Rechte verbindingslijn 11"/>
          <p:cNvCxnSpPr/>
          <p:nvPr userDrawn="1"/>
        </p:nvCxnSpPr>
        <p:spPr>
          <a:xfrm>
            <a:off x="2262949" y="3470428"/>
            <a:ext cx="0" cy="1772809"/>
          </a:xfrm>
          <a:prstGeom prst="line">
            <a:avLst/>
          </a:prstGeom>
          <a:ln w="9525">
            <a:solidFill>
              <a:schemeClr val="tx2"/>
            </a:solidFill>
            <a:bevel/>
          </a:ln>
          <a:effectLst/>
        </p:spPr>
        <p:style>
          <a:lnRef idx="2">
            <a:schemeClr val="accent1"/>
          </a:lnRef>
          <a:fillRef idx="0">
            <a:schemeClr val="accent1"/>
          </a:fillRef>
          <a:effectRef idx="1">
            <a:schemeClr val="accent1"/>
          </a:effectRef>
          <a:fontRef idx="minor">
            <a:schemeClr val="tx1"/>
          </a:fontRef>
        </p:style>
      </p:cxnSp>
      <p:cxnSp>
        <p:nvCxnSpPr>
          <p:cNvPr id="13" name="Rechte verbindingslijn 12"/>
          <p:cNvCxnSpPr/>
          <p:nvPr userDrawn="1"/>
        </p:nvCxnSpPr>
        <p:spPr>
          <a:xfrm>
            <a:off x="4151583" y="3470428"/>
            <a:ext cx="0" cy="1772809"/>
          </a:xfrm>
          <a:prstGeom prst="line">
            <a:avLst/>
          </a:prstGeom>
          <a:ln w="9525">
            <a:solidFill>
              <a:schemeClr val="tx2"/>
            </a:solidFill>
            <a:bevel/>
          </a:ln>
          <a:effectLst/>
        </p:spPr>
        <p:style>
          <a:lnRef idx="2">
            <a:schemeClr val="accent1"/>
          </a:lnRef>
          <a:fillRef idx="0">
            <a:schemeClr val="accent1"/>
          </a:fillRef>
          <a:effectRef idx="1">
            <a:schemeClr val="accent1"/>
          </a:effectRef>
          <a:fontRef idx="minor">
            <a:schemeClr val="tx1"/>
          </a:fontRef>
        </p:style>
      </p:cxnSp>
      <p:cxnSp>
        <p:nvCxnSpPr>
          <p:cNvPr id="14" name="Rechte verbindingslijn 13"/>
          <p:cNvCxnSpPr/>
          <p:nvPr userDrawn="1"/>
        </p:nvCxnSpPr>
        <p:spPr>
          <a:xfrm>
            <a:off x="6040216" y="3470428"/>
            <a:ext cx="0" cy="1772809"/>
          </a:xfrm>
          <a:prstGeom prst="line">
            <a:avLst/>
          </a:prstGeom>
          <a:ln w="9525">
            <a:solidFill>
              <a:schemeClr val="tx2"/>
            </a:solidFill>
            <a:bevel/>
          </a:ln>
          <a:effectLst/>
        </p:spPr>
        <p:style>
          <a:lnRef idx="2">
            <a:schemeClr val="accent1"/>
          </a:lnRef>
          <a:fillRef idx="0">
            <a:schemeClr val="accent1"/>
          </a:fillRef>
          <a:effectRef idx="1">
            <a:schemeClr val="accent1"/>
          </a:effectRef>
          <a:fontRef idx="minor">
            <a:schemeClr val="tx1"/>
          </a:fontRef>
        </p:style>
      </p:cxnSp>
      <p:cxnSp>
        <p:nvCxnSpPr>
          <p:cNvPr id="15" name="Rechte verbindingslijn 14"/>
          <p:cNvCxnSpPr/>
          <p:nvPr userDrawn="1"/>
        </p:nvCxnSpPr>
        <p:spPr>
          <a:xfrm>
            <a:off x="7928849" y="3470428"/>
            <a:ext cx="0" cy="1772809"/>
          </a:xfrm>
          <a:prstGeom prst="line">
            <a:avLst/>
          </a:prstGeom>
          <a:ln w="9525">
            <a:solidFill>
              <a:schemeClr val="tx2"/>
            </a:solidFill>
            <a:bevel/>
          </a:ln>
          <a:effectLst/>
        </p:spPr>
        <p:style>
          <a:lnRef idx="2">
            <a:schemeClr val="accent1"/>
          </a:lnRef>
          <a:fillRef idx="0">
            <a:schemeClr val="accent1"/>
          </a:fillRef>
          <a:effectRef idx="1">
            <a:schemeClr val="accent1"/>
          </a:effectRef>
          <a:fontRef idx="minor">
            <a:schemeClr val="tx1"/>
          </a:fontRef>
        </p:style>
      </p:cxnSp>
      <p:cxnSp>
        <p:nvCxnSpPr>
          <p:cNvPr id="16" name="Rechte verbindingslijn 15"/>
          <p:cNvCxnSpPr/>
          <p:nvPr userDrawn="1"/>
        </p:nvCxnSpPr>
        <p:spPr>
          <a:xfrm>
            <a:off x="9817483" y="3470428"/>
            <a:ext cx="0" cy="1772809"/>
          </a:xfrm>
          <a:prstGeom prst="line">
            <a:avLst/>
          </a:prstGeom>
          <a:ln w="9525">
            <a:solidFill>
              <a:schemeClr val="tx2"/>
            </a:solidFill>
            <a:bevel/>
          </a:ln>
          <a:effectLst/>
        </p:spPr>
        <p:style>
          <a:lnRef idx="2">
            <a:schemeClr val="accent1"/>
          </a:lnRef>
          <a:fillRef idx="0">
            <a:schemeClr val="accent1"/>
          </a:fillRef>
          <a:effectRef idx="1">
            <a:schemeClr val="accent1"/>
          </a:effectRef>
          <a:fontRef idx="minor">
            <a:schemeClr val="tx1"/>
          </a:fontRef>
        </p:style>
      </p:cxnSp>
      <p:cxnSp>
        <p:nvCxnSpPr>
          <p:cNvPr id="17" name="Rechte verbindingslijn 16"/>
          <p:cNvCxnSpPr/>
          <p:nvPr userDrawn="1"/>
        </p:nvCxnSpPr>
        <p:spPr>
          <a:xfrm>
            <a:off x="11706120" y="3470428"/>
            <a:ext cx="0" cy="1772809"/>
          </a:xfrm>
          <a:prstGeom prst="line">
            <a:avLst/>
          </a:prstGeom>
          <a:ln w="9525">
            <a:solidFill>
              <a:schemeClr val="tx2"/>
            </a:solidFill>
            <a:bevel/>
          </a:ln>
          <a:effectLst/>
        </p:spPr>
        <p:style>
          <a:lnRef idx="2">
            <a:schemeClr val="accent1"/>
          </a:lnRef>
          <a:fillRef idx="0">
            <a:schemeClr val="accent1"/>
          </a:fillRef>
          <a:effectRef idx="1">
            <a:schemeClr val="accent1"/>
          </a:effectRef>
          <a:fontRef idx="minor">
            <a:schemeClr val="tx1"/>
          </a:fontRef>
        </p:style>
      </p:cxnSp>
      <p:sp>
        <p:nvSpPr>
          <p:cNvPr id="2" name="Titel 1"/>
          <p:cNvSpPr>
            <a:spLocks noGrp="1"/>
          </p:cNvSpPr>
          <p:nvPr>
            <p:ph type="title" hasCustomPrompt="1"/>
          </p:nvPr>
        </p:nvSpPr>
        <p:spPr>
          <a:xfrm>
            <a:off x="609600" y="1190187"/>
            <a:ext cx="10972800" cy="775211"/>
          </a:xfrm>
        </p:spPr>
        <p:txBody>
          <a:bodyPr anchor="ctr"/>
          <a:lstStyle>
            <a:lvl1pPr algn="ctr">
              <a:defRPr>
                <a:solidFill>
                  <a:schemeClr val="bg1"/>
                </a:solidFill>
              </a:defRPr>
            </a:lvl1pPr>
          </a:lstStyle>
          <a:p>
            <a:r>
              <a:rPr lang="nl-NL"/>
              <a:t>titel</a:t>
            </a:r>
          </a:p>
        </p:txBody>
      </p:sp>
      <p:sp>
        <p:nvSpPr>
          <p:cNvPr id="43" name="Tijdelijke aanduiding voor tekst 7"/>
          <p:cNvSpPr>
            <a:spLocks noGrp="1"/>
          </p:cNvSpPr>
          <p:nvPr>
            <p:ph type="body" sz="quarter" idx="28"/>
          </p:nvPr>
        </p:nvSpPr>
        <p:spPr>
          <a:xfrm>
            <a:off x="3649980" y="2018469"/>
            <a:ext cx="4892040" cy="523111"/>
          </a:xfrm>
          <a:prstGeom prst="parallelogram">
            <a:avLst>
              <a:gd name="adj" fmla="val 40680"/>
            </a:avLst>
          </a:prstGeom>
          <a:solidFill>
            <a:schemeClr val="accent1"/>
          </a:solidFill>
        </p:spPr>
        <p:txBody>
          <a:bodyPr anchor="ctr"/>
          <a:lstStyle>
            <a:lvl1pPr marL="0" indent="0" algn="ctr">
              <a:buNone/>
              <a:defRPr>
                <a:solidFill>
                  <a:schemeClr val="bg1"/>
                </a:solidFill>
              </a:defRPr>
            </a:lvl1pPr>
          </a:lstStyle>
          <a:p>
            <a:pPr lvl="0"/>
            <a:r>
              <a:rPr lang="nl-NL"/>
              <a:t>Tekststijl van het model bewerken</a:t>
            </a:r>
          </a:p>
        </p:txBody>
      </p:sp>
      <p:sp>
        <p:nvSpPr>
          <p:cNvPr id="32" name="Tijdelijke aanduiding voor tekst 6"/>
          <p:cNvSpPr>
            <a:spLocks noGrp="1"/>
          </p:cNvSpPr>
          <p:nvPr>
            <p:ph type="body" sz="quarter" idx="29" hasCustomPrompt="1"/>
          </p:nvPr>
        </p:nvSpPr>
        <p:spPr>
          <a:xfrm>
            <a:off x="374315" y="3504001"/>
            <a:ext cx="1888631" cy="676161"/>
          </a:xfrm>
          <a:prstGeom prst="rect">
            <a:avLst/>
          </a:prstGeom>
        </p:spPr>
        <p:txBody>
          <a:bodyPr wrap="square" lIns="0" tIns="0" rIns="0" bIns="0" anchor="ctr">
            <a:normAutofit/>
          </a:bodyPr>
          <a:lstStyle>
            <a:lvl1pPr marL="0" indent="0" algn="ctr">
              <a:buNone/>
              <a:defRPr sz="3733" b="1">
                <a:solidFill>
                  <a:schemeClr val="tx2"/>
                </a:solidFill>
              </a:defRPr>
            </a:lvl1pPr>
          </a:lstStyle>
          <a:p>
            <a:pPr lvl="0"/>
            <a:r>
              <a:rPr lang="nl-NL"/>
              <a:t>1000</a:t>
            </a:r>
          </a:p>
        </p:txBody>
      </p:sp>
      <p:sp>
        <p:nvSpPr>
          <p:cNvPr id="34" name="Tijdelijke aanduiding voor tekst 6"/>
          <p:cNvSpPr>
            <a:spLocks noGrp="1"/>
          </p:cNvSpPr>
          <p:nvPr>
            <p:ph type="body" sz="quarter" idx="30" hasCustomPrompt="1"/>
          </p:nvPr>
        </p:nvSpPr>
        <p:spPr>
          <a:xfrm>
            <a:off x="2261397" y="3504001"/>
            <a:ext cx="1888631" cy="676161"/>
          </a:xfrm>
          <a:prstGeom prst="rect">
            <a:avLst/>
          </a:prstGeom>
        </p:spPr>
        <p:txBody>
          <a:bodyPr wrap="square" lIns="0" tIns="0" rIns="0" bIns="0" anchor="ctr">
            <a:normAutofit/>
          </a:bodyPr>
          <a:lstStyle>
            <a:lvl1pPr marL="0" indent="0" algn="ctr">
              <a:buNone/>
              <a:defRPr sz="3733" b="1">
                <a:solidFill>
                  <a:schemeClr val="tx2"/>
                </a:solidFill>
              </a:defRPr>
            </a:lvl1pPr>
          </a:lstStyle>
          <a:p>
            <a:pPr lvl="0"/>
            <a:r>
              <a:rPr lang="nl-NL"/>
              <a:t>1000</a:t>
            </a:r>
          </a:p>
        </p:txBody>
      </p:sp>
      <p:sp>
        <p:nvSpPr>
          <p:cNvPr id="35" name="Tijdelijke aanduiding voor tekst 6"/>
          <p:cNvSpPr>
            <a:spLocks noGrp="1"/>
          </p:cNvSpPr>
          <p:nvPr>
            <p:ph type="body" sz="quarter" idx="31" hasCustomPrompt="1"/>
          </p:nvPr>
        </p:nvSpPr>
        <p:spPr>
          <a:xfrm>
            <a:off x="4151586" y="3504001"/>
            <a:ext cx="1888631" cy="676161"/>
          </a:xfrm>
          <a:prstGeom prst="rect">
            <a:avLst/>
          </a:prstGeom>
        </p:spPr>
        <p:txBody>
          <a:bodyPr wrap="square" lIns="0" tIns="0" rIns="0" bIns="0" anchor="ctr">
            <a:normAutofit/>
          </a:bodyPr>
          <a:lstStyle>
            <a:lvl1pPr marL="0" indent="0" algn="ctr">
              <a:buNone/>
              <a:defRPr sz="3733" b="1">
                <a:solidFill>
                  <a:schemeClr val="tx2"/>
                </a:solidFill>
              </a:defRPr>
            </a:lvl1pPr>
          </a:lstStyle>
          <a:p>
            <a:pPr lvl="0"/>
            <a:r>
              <a:rPr lang="nl-NL"/>
              <a:t>1000</a:t>
            </a:r>
          </a:p>
        </p:txBody>
      </p:sp>
      <p:sp>
        <p:nvSpPr>
          <p:cNvPr id="36" name="Tijdelijke aanduiding voor tekst 6"/>
          <p:cNvSpPr>
            <a:spLocks noGrp="1"/>
          </p:cNvSpPr>
          <p:nvPr>
            <p:ph type="body" sz="quarter" idx="32" hasCustomPrompt="1"/>
          </p:nvPr>
        </p:nvSpPr>
        <p:spPr>
          <a:xfrm>
            <a:off x="6037106" y="3504001"/>
            <a:ext cx="1888631" cy="676161"/>
          </a:xfrm>
          <a:prstGeom prst="rect">
            <a:avLst/>
          </a:prstGeom>
        </p:spPr>
        <p:txBody>
          <a:bodyPr wrap="square" lIns="0" tIns="0" rIns="0" bIns="0" anchor="ctr">
            <a:normAutofit/>
          </a:bodyPr>
          <a:lstStyle>
            <a:lvl1pPr marL="0" indent="0" algn="ctr">
              <a:buNone/>
              <a:defRPr sz="3733" b="1">
                <a:solidFill>
                  <a:schemeClr val="tx2"/>
                </a:solidFill>
              </a:defRPr>
            </a:lvl1pPr>
          </a:lstStyle>
          <a:p>
            <a:pPr lvl="0"/>
            <a:r>
              <a:rPr lang="nl-NL"/>
              <a:t>1000</a:t>
            </a:r>
          </a:p>
        </p:txBody>
      </p:sp>
      <p:sp>
        <p:nvSpPr>
          <p:cNvPr id="37" name="Tijdelijke aanduiding voor tekst 6"/>
          <p:cNvSpPr>
            <a:spLocks noGrp="1"/>
          </p:cNvSpPr>
          <p:nvPr>
            <p:ph type="body" sz="quarter" idx="33" hasCustomPrompt="1"/>
          </p:nvPr>
        </p:nvSpPr>
        <p:spPr>
          <a:xfrm>
            <a:off x="7924187" y="3504001"/>
            <a:ext cx="1888631" cy="676161"/>
          </a:xfrm>
          <a:prstGeom prst="rect">
            <a:avLst/>
          </a:prstGeom>
        </p:spPr>
        <p:txBody>
          <a:bodyPr wrap="square" lIns="0" tIns="0" rIns="0" bIns="0" anchor="ctr">
            <a:normAutofit/>
          </a:bodyPr>
          <a:lstStyle>
            <a:lvl1pPr marL="0" indent="0" algn="ctr">
              <a:buNone/>
              <a:defRPr sz="3733" b="1">
                <a:solidFill>
                  <a:schemeClr val="tx2"/>
                </a:solidFill>
              </a:defRPr>
            </a:lvl1pPr>
          </a:lstStyle>
          <a:p>
            <a:pPr lvl="0"/>
            <a:r>
              <a:rPr lang="nl-NL"/>
              <a:t>1000</a:t>
            </a:r>
          </a:p>
        </p:txBody>
      </p:sp>
      <p:sp>
        <p:nvSpPr>
          <p:cNvPr id="38" name="Tijdelijke aanduiding voor tekst 6"/>
          <p:cNvSpPr>
            <a:spLocks noGrp="1"/>
          </p:cNvSpPr>
          <p:nvPr>
            <p:ph type="body" sz="quarter" idx="34" hasCustomPrompt="1"/>
          </p:nvPr>
        </p:nvSpPr>
        <p:spPr>
          <a:xfrm>
            <a:off x="9814377" y="3504001"/>
            <a:ext cx="1888631" cy="676161"/>
          </a:xfrm>
          <a:prstGeom prst="rect">
            <a:avLst/>
          </a:prstGeom>
        </p:spPr>
        <p:txBody>
          <a:bodyPr wrap="square" lIns="0" tIns="0" rIns="0" bIns="0" anchor="ctr">
            <a:normAutofit/>
          </a:bodyPr>
          <a:lstStyle>
            <a:lvl1pPr marL="0" indent="0" algn="ctr">
              <a:buNone/>
              <a:defRPr sz="3733" b="1">
                <a:solidFill>
                  <a:schemeClr val="tx2"/>
                </a:solidFill>
              </a:defRPr>
            </a:lvl1pPr>
          </a:lstStyle>
          <a:p>
            <a:pPr lvl="0"/>
            <a:r>
              <a:rPr lang="nl-NL"/>
              <a:t>1000</a:t>
            </a:r>
          </a:p>
        </p:txBody>
      </p:sp>
      <p:sp>
        <p:nvSpPr>
          <p:cNvPr id="18" name="Tijdelijke aanduiding voor tekst 17"/>
          <p:cNvSpPr>
            <a:spLocks noGrp="1"/>
          </p:cNvSpPr>
          <p:nvPr>
            <p:ph type="body" sz="quarter" idx="35"/>
          </p:nvPr>
        </p:nvSpPr>
        <p:spPr>
          <a:xfrm>
            <a:off x="374313" y="4176001"/>
            <a:ext cx="1887083" cy="1077073"/>
          </a:xfrm>
          <a:prstGeom prst="rect">
            <a:avLst/>
          </a:prstGeom>
        </p:spPr>
        <p:txBody>
          <a:bodyPr/>
          <a:lstStyle>
            <a:lvl1pPr marL="0" indent="0">
              <a:buNone/>
              <a:defRPr/>
            </a:lvl1pPr>
          </a:lstStyle>
          <a:p>
            <a:pPr lvl="0"/>
            <a:r>
              <a:rPr lang="nl-NL"/>
              <a:t>Tekststijl van het model bewerken</a:t>
            </a:r>
          </a:p>
        </p:txBody>
      </p:sp>
      <p:sp>
        <p:nvSpPr>
          <p:cNvPr id="41" name="Tijdelijke aanduiding voor tekst 17"/>
          <p:cNvSpPr>
            <a:spLocks noGrp="1"/>
          </p:cNvSpPr>
          <p:nvPr>
            <p:ph type="body" sz="quarter" idx="36"/>
          </p:nvPr>
        </p:nvSpPr>
        <p:spPr>
          <a:xfrm>
            <a:off x="2259839" y="4176001"/>
            <a:ext cx="1887083" cy="1077073"/>
          </a:xfrm>
          <a:prstGeom prst="rect">
            <a:avLst/>
          </a:prstGeom>
        </p:spPr>
        <p:txBody>
          <a:bodyPr/>
          <a:lstStyle>
            <a:lvl1pPr marL="0" indent="0">
              <a:buNone/>
              <a:defRPr/>
            </a:lvl1pPr>
          </a:lstStyle>
          <a:p>
            <a:pPr lvl="0"/>
            <a:r>
              <a:rPr lang="nl-NL"/>
              <a:t>Tekststijl van het model bewerken</a:t>
            </a:r>
          </a:p>
        </p:txBody>
      </p:sp>
      <p:sp>
        <p:nvSpPr>
          <p:cNvPr id="42" name="Tijdelijke aanduiding voor tekst 17"/>
          <p:cNvSpPr>
            <a:spLocks noGrp="1"/>
          </p:cNvSpPr>
          <p:nvPr>
            <p:ph type="body" sz="quarter" idx="37"/>
          </p:nvPr>
        </p:nvSpPr>
        <p:spPr>
          <a:xfrm>
            <a:off x="4154691" y="4176001"/>
            <a:ext cx="1887083" cy="1077073"/>
          </a:xfrm>
          <a:prstGeom prst="rect">
            <a:avLst/>
          </a:prstGeom>
        </p:spPr>
        <p:txBody>
          <a:bodyPr/>
          <a:lstStyle>
            <a:lvl1pPr marL="0" indent="0">
              <a:buNone/>
              <a:defRPr/>
            </a:lvl1pPr>
          </a:lstStyle>
          <a:p>
            <a:pPr lvl="0"/>
            <a:r>
              <a:rPr lang="nl-NL"/>
              <a:t>Tekststijl van het model bewerken</a:t>
            </a:r>
          </a:p>
        </p:txBody>
      </p:sp>
      <p:sp>
        <p:nvSpPr>
          <p:cNvPr id="54" name="Tijdelijke aanduiding voor tekst 17"/>
          <p:cNvSpPr>
            <a:spLocks noGrp="1"/>
          </p:cNvSpPr>
          <p:nvPr>
            <p:ph type="body" sz="quarter" idx="38"/>
          </p:nvPr>
        </p:nvSpPr>
        <p:spPr>
          <a:xfrm>
            <a:off x="6046439" y="4176001"/>
            <a:ext cx="1887083" cy="1077073"/>
          </a:xfrm>
          <a:prstGeom prst="rect">
            <a:avLst/>
          </a:prstGeom>
        </p:spPr>
        <p:txBody>
          <a:bodyPr/>
          <a:lstStyle>
            <a:lvl1pPr marL="0" indent="0">
              <a:buNone/>
              <a:defRPr/>
            </a:lvl1pPr>
          </a:lstStyle>
          <a:p>
            <a:pPr lvl="0"/>
            <a:r>
              <a:rPr lang="nl-NL"/>
              <a:t>Tekststijl van het model bewerken</a:t>
            </a:r>
          </a:p>
        </p:txBody>
      </p:sp>
      <p:sp>
        <p:nvSpPr>
          <p:cNvPr id="55" name="Tijdelijke aanduiding voor tekst 17"/>
          <p:cNvSpPr>
            <a:spLocks noGrp="1"/>
          </p:cNvSpPr>
          <p:nvPr>
            <p:ph type="body" sz="quarter" idx="39"/>
          </p:nvPr>
        </p:nvSpPr>
        <p:spPr>
          <a:xfrm>
            <a:off x="7933521" y="4176001"/>
            <a:ext cx="1887083" cy="1077073"/>
          </a:xfrm>
          <a:prstGeom prst="rect">
            <a:avLst/>
          </a:prstGeom>
        </p:spPr>
        <p:txBody>
          <a:bodyPr/>
          <a:lstStyle>
            <a:lvl1pPr marL="0" indent="0">
              <a:buNone/>
              <a:defRPr/>
            </a:lvl1pPr>
          </a:lstStyle>
          <a:p>
            <a:pPr lvl="0"/>
            <a:r>
              <a:rPr lang="nl-NL"/>
              <a:t>Tekststijl van het model bewerken</a:t>
            </a:r>
          </a:p>
        </p:txBody>
      </p:sp>
      <p:sp>
        <p:nvSpPr>
          <p:cNvPr id="56" name="Tijdelijke aanduiding voor tekst 17"/>
          <p:cNvSpPr>
            <a:spLocks noGrp="1"/>
          </p:cNvSpPr>
          <p:nvPr>
            <p:ph type="body" sz="quarter" idx="40"/>
          </p:nvPr>
        </p:nvSpPr>
        <p:spPr>
          <a:xfrm>
            <a:off x="9824741" y="4176001"/>
            <a:ext cx="1887083" cy="1077073"/>
          </a:xfrm>
          <a:prstGeom prst="rect">
            <a:avLst/>
          </a:prstGeom>
        </p:spPr>
        <p:txBody>
          <a:bodyPr/>
          <a:lstStyle>
            <a:lvl1pPr marL="0" indent="0">
              <a:buNone/>
              <a:defRPr/>
            </a:lvl1pPr>
          </a:lstStyle>
          <a:p>
            <a:pPr lvl="0"/>
            <a:r>
              <a:rPr lang="nl-NL"/>
              <a:t>Tekststijl van het model bewerken</a:t>
            </a:r>
          </a:p>
        </p:txBody>
      </p:sp>
      <p:sp>
        <p:nvSpPr>
          <p:cNvPr id="28" name="Tijdelijke aanduiding voor datum 5"/>
          <p:cNvSpPr>
            <a:spLocks noGrp="1"/>
          </p:cNvSpPr>
          <p:nvPr>
            <p:ph type="dt" sz="half" idx="2"/>
          </p:nvPr>
        </p:nvSpPr>
        <p:spPr>
          <a:xfrm>
            <a:off x="6038493" y="6356350"/>
            <a:ext cx="2032611" cy="366183"/>
          </a:xfrm>
          <a:prstGeom prst="rect">
            <a:avLst/>
          </a:prstGeom>
        </p:spPr>
        <p:txBody>
          <a:bodyPr vert="horz" lIns="91440" tIns="45720" rIns="91440" bIns="45720" rtlCol="0" anchor="ctr"/>
          <a:lstStyle>
            <a:lvl1pPr algn="l">
              <a:defRPr sz="1067">
                <a:solidFill>
                  <a:schemeClr val="tx1">
                    <a:tint val="75000"/>
                  </a:schemeClr>
                </a:solidFill>
              </a:defRPr>
            </a:lvl1pPr>
          </a:lstStyle>
          <a:p>
            <a:pPr defTabSz="609585"/>
            <a:fld id="{AE231E81-4A69-4983-A44B-B827B8C3AD05}" type="datetime1">
              <a:rPr lang="nl-NL" smtClean="0">
                <a:solidFill>
                  <a:srgbClr val="202042">
                    <a:tint val="75000"/>
                  </a:srgbClr>
                </a:solidFill>
              </a:rPr>
              <a:pPr defTabSz="609585"/>
              <a:t>24-1-2019</a:t>
            </a:fld>
            <a:endParaRPr lang="nl-NL">
              <a:solidFill>
                <a:srgbClr val="202042">
                  <a:tint val="75000"/>
                </a:srgbClr>
              </a:solidFill>
            </a:endParaRPr>
          </a:p>
        </p:txBody>
      </p:sp>
      <p:sp>
        <p:nvSpPr>
          <p:cNvPr id="29" name="Tijdelijke aanduiding voor dianummer 7"/>
          <p:cNvSpPr>
            <a:spLocks noGrp="1"/>
          </p:cNvSpPr>
          <p:nvPr>
            <p:ph type="sldNum" sz="quarter" idx="4"/>
          </p:nvPr>
        </p:nvSpPr>
        <p:spPr>
          <a:xfrm>
            <a:off x="8071105" y="6356351"/>
            <a:ext cx="2084831" cy="369559"/>
          </a:xfrm>
          <a:prstGeom prst="rect">
            <a:avLst/>
          </a:prstGeom>
        </p:spPr>
        <p:txBody>
          <a:bodyPr vert="horz" lIns="91440" tIns="45720" rIns="91440" bIns="45720" rtlCol="0" anchor="ctr"/>
          <a:lstStyle>
            <a:lvl1pPr algn="r">
              <a:defRPr sz="1067">
                <a:solidFill>
                  <a:schemeClr val="tx1">
                    <a:tint val="75000"/>
                  </a:schemeClr>
                </a:solidFill>
              </a:defRPr>
            </a:lvl1pPr>
          </a:lstStyle>
          <a:p>
            <a:pPr defTabSz="609585"/>
            <a:r>
              <a:rPr lang="nl-NL">
                <a:solidFill>
                  <a:srgbClr val="202042">
                    <a:tint val="75000"/>
                  </a:srgbClr>
                </a:solidFill>
              </a:rPr>
              <a:t>Slide </a:t>
            </a:r>
            <a:fld id="{6D241236-8833-4873-958E-428BCC9CEEA2}" type="slidenum">
              <a:rPr lang="nl-NL" smtClean="0">
                <a:solidFill>
                  <a:srgbClr val="202042">
                    <a:tint val="75000"/>
                  </a:srgbClr>
                </a:solidFill>
              </a:rPr>
              <a:pPr defTabSz="609585"/>
              <a:t>‹#›</a:t>
            </a:fld>
            <a:endParaRPr lang="nl-NL">
              <a:solidFill>
                <a:srgbClr val="202042">
                  <a:tint val="75000"/>
                </a:srgbClr>
              </a:solidFill>
            </a:endParaRPr>
          </a:p>
        </p:txBody>
      </p:sp>
      <p:sp>
        <p:nvSpPr>
          <p:cNvPr id="30" name="Tijdelijke aanduiding voor voettekst 6"/>
          <p:cNvSpPr>
            <a:spLocks noGrp="1"/>
          </p:cNvSpPr>
          <p:nvPr>
            <p:ph type="ftr" sz="quarter" idx="3"/>
          </p:nvPr>
        </p:nvSpPr>
        <p:spPr>
          <a:xfrm>
            <a:off x="739024" y="6352973"/>
            <a:ext cx="5299469" cy="366183"/>
          </a:xfrm>
          <a:prstGeom prst="rect">
            <a:avLst/>
          </a:prstGeom>
        </p:spPr>
        <p:txBody>
          <a:bodyPr vert="horz" lIns="91440" tIns="45720" rIns="91440" bIns="45720" rtlCol="0" anchor="ctr"/>
          <a:lstStyle>
            <a:lvl1pPr algn="l">
              <a:defRPr sz="1067">
                <a:solidFill>
                  <a:schemeClr val="tx1">
                    <a:tint val="75000"/>
                  </a:schemeClr>
                </a:solidFill>
              </a:defRPr>
            </a:lvl1pPr>
          </a:lstStyle>
          <a:p>
            <a:pPr defTabSz="609585"/>
            <a:r>
              <a:rPr lang="nl-NL">
                <a:solidFill>
                  <a:srgbClr val="202042">
                    <a:tint val="75000"/>
                  </a:srgbClr>
                </a:solidFill>
              </a:rPr>
              <a:t>Copyright InSpark</a:t>
            </a:r>
          </a:p>
        </p:txBody>
      </p:sp>
    </p:spTree>
    <p:extLst>
      <p:ext uri="{BB962C8B-B14F-4D97-AF65-F5344CB8AC3E}">
        <p14:creationId xmlns:p14="http://schemas.microsoft.com/office/powerpoint/2010/main" val="360949663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erwerkersslide">
    <p:bg>
      <p:bgPr>
        <a:gradFill>
          <a:gsLst>
            <a:gs pos="0">
              <a:schemeClr val="bg1"/>
            </a:gs>
            <a:gs pos="100000">
              <a:schemeClr val="bg1"/>
            </a:gs>
          </a:gsLst>
          <a:lin ang="1800000" scaled="0"/>
        </a:gra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a:t>titel</a:t>
            </a:r>
          </a:p>
        </p:txBody>
      </p:sp>
      <p:sp>
        <p:nvSpPr>
          <p:cNvPr id="4" name="Tijdelijke aanduiding voor afbeelding 3"/>
          <p:cNvSpPr>
            <a:spLocks noGrp="1"/>
          </p:cNvSpPr>
          <p:nvPr>
            <p:ph type="pic" sz="quarter" idx="10" hasCustomPrompt="1"/>
          </p:nvPr>
        </p:nvSpPr>
        <p:spPr>
          <a:xfrm>
            <a:off x="738717" y="3419495"/>
            <a:ext cx="1964267" cy="1964267"/>
          </a:xfrm>
          <a:prstGeom prst="rect">
            <a:avLst/>
          </a:prstGeom>
        </p:spPr>
        <p:txBody>
          <a:bodyPr/>
          <a:lstStyle>
            <a:lvl1pPr marL="0" indent="0" algn="ctr">
              <a:buNone/>
              <a:defRPr/>
            </a:lvl1pPr>
          </a:lstStyle>
          <a:p>
            <a:r>
              <a:rPr lang="nl-NL"/>
              <a:t>Plak hier een foto</a:t>
            </a:r>
          </a:p>
        </p:txBody>
      </p:sp>
      <p:sp>
        <p:nvSpPr>
          <p:cNvPr id="10" name="Tijdelijke aanduiding voor tekst 9"/>
          <p:cNvSpPr>
            <a:spLocks noGrp="1"/>
          </p:cNvSpPr>
          <p:nvPr>
            <p:ph type="body" idx="16" hasCustomPrompt="1"/>
          </p:nvPr>
        </p:nvSpPr>
        <p:spPr>
          <a:xfrm>
            <a:off x="488436" y="5196639"/>
            <a:ext cx="2116576" cy="361333"/>
          </a:xfrm>
          <a:prstGeom prst="parallelogram">
            <a:avLst>
              <a:gd name="adj" fmla="val 43152"/>
            </a:avLst>
          </a:prstGeom>
          <a:solidFill>
            <a:schemeClr val="tx2"/>
          </a:solidFill>
        </p:spPr>
        <p:txBody>
          <a:bodyPr bIns="0" anchor="ctr"/>
          <a:lstStyle>
            <a:lvl1pPr marL="0" indent="0" algn="ctr">
              <a:lnSpc>
                <a:spcPts val="1733"/>
              </a:lnSpc>
              <a:buNone/>
              <a:defRPr sz="1333" kern="1200" spc="0" baseline="0">
                <a:solidFill>
                  <a:schemeClr val="bg1"/>
                </a:solidFill>
              </a:defRPr>
            </a:lvl1pPr>
          </a:lstStyle>
          <a:p>
            <a:pPr lvl="0"/>
            <a:r>
              <a:rPr lang="nl-NL"/>
              <a:t>Rol/Functie</a:t>
            </a:r>
          </a:p>
        </p:txBody>
      </p:sp>
      <p:sp>
        <p:nvSpPr>
          <p:cNvPr id="15" name="Tijdelijke aanduiding voor afbeelding 3"/>
          <p:cNvSpPr>
            <a:spLocks noGrp="1"/>
          </p:cNvSpPr>
          <p:nvPr>
            <p:ph type="pic" sz="quarter" idx="17" hasCustomPrompt="1"/>
          </p:nvPr>
        </p:nvSpPr>
        <p:spPr>
          <a:xfrm>
            <a:off x="3741664" y="3419495"/>
            <a:ext cx="1964267" cy="1964267"/>
          </a:xfrm>
          <a:prstGeom prst="rect">
            <a:avLst/>
          </a:prstGeom>
        </p:spPr>
        <p:txBody>
          <a:bodyPr/>
          <a:lstStyle>
            <a:lvl1pPr marL="0" indent="0" algn="ctr">
              <a:buNone/>
              <a:defRPr/>
            </a:lvl1pPr>
          </a:lstStyle>
          <a:p>
            <a:r>
              <a:rPr lang="nl-NL"/>
              <a:t>Plak hier een foto</a:t>
            </a:r>
          </a:p>
        </p:txBody>
      </p:sp>
      <p:sp>
        <p:nvSpPr>
          <p:cNvPr id="16" name="Tijdelijke aanduiding voor tekst 9"/>
          <p:cNvSpPr>
            <a:spLocks noGrp="1"/>
          </p:cNvSpPr>
          <p:nvPr>
            <p:ph type="body" idx="18" hasCustomPrompt="1"/>
          </p:nvPr>
        </p:nvSpPr>
        <p:spPr>
          <a:xfrm>
            <a:off x="3491383" y="5196639"/>
            <a:ext cx="2116576" cy="361333"/>
          </a:xfrm>
          <a:prstGeom prst="parallelogram">
            <a:avLst>
              <a:gd name="adj" fmla="val 43152"/>
            </a:avLst>
          </a:prstGeom>
          <a:solidFill>
            <a:schemeClr val="tx2"/>
          </a:solidFill>
        </p:spPr>
        <p:txBody>
          <a:bodyPr bIns="0" anchor="ctr"/>
          <a:lstStyle>
            <a:lvl1pPr marL="0" marR="0" indent="0" algn="ctr" defTabSz="609585" rtl="0" eaLnBrk="1" fontAlgn="auto" latinLnBrk="0" hangingPunct="1">
              <a:lnSpc>
                <a:spcPts val="1733"/>
              </a:lnSpc>
              <a:spcBef>
                <a:spcPts val="0"/>
              </a:spcBef>
              <a:spcAft>
                <a:spcPts val="0"/>
              </a:spcAft>
              <a:buClr>
                <a:schemeClr val="accent1"/>
              </a:buClr>
              <a:buSzTx/>
              <a:buFont typeface="Arial"/>
              <a:buNone/>
              <a:tabLst/>
              <a:defRPr sz="1333" kern="1200" spc="0" baseline="0">
                <a:solidFill>
                  <a:schemeClr val="bg1"/>
                </a:solidFill>
              </a:defRPr>
            </a:lvl1pPr>
          </a:lstStyle>
          <a:p>
            <a:pPr marL="0" marR="0" lvl="0" indent="0" algn="ctr" defTabSz="609585" rtl="0" eaLnBrk="1" fontAlgn="auto" latinLnBrk="0" hangingPunct="1">
              <a:lnSpc>
                <a:spcPts val="1733"/>
              </a:lnSpc>
              <a:spcBef>
                <a:spcPts val="0"/>
              </a:spcBef>
              <a:spcAft>
                <a:spcPts val="0"/>
              </a:spcAft>
              <a:buClr>
                <a:schemeClr val="accent1"/>
              </a:buClr>
              <a:buSzTx/>
              <a:buFont typeface="Arial"/>
              <a:buNone/>
              <a:tabLst/>
              <a:defRPr/>
            </a:pPr>
            <a:r>
              <a:rPr lang="nl-NL"/>
              <a:t>Rol/Functie</a:t>
            </a:r>
          </a:p>
        </p:txBody>
      </p:sp>
      <p:sp>
        <p:nvSpPr>
          <p:cNvPr id="19" name="Tijdelijke aanduiding voor afbeelding 3"/>
          <p:cNvSpPr>
            <a:spLocks noGrp="1"/>
          </p:cNvSpPr>
          <p:nvPr>
            <p:ph type="pic" sz="quarter" idx="19" hasCustomPrompt="1"/>
          </p:nvPr>
        </p:nvSpPr>
        <p:spPr>
          <a:xfrm>
            <a:off x="6744611" y="3419495"/>
            <a:ext cx="1964267" cy="1964267"/>
          </a:xfrm>
          <a:prstGeom prst="rect">
            <a:avLst/>
          </a:prstGeom>
        </p:spPr>
        <p:txBody>
          <a:bodyPr/>
          <a:lstStyle>
            <a:lvl1pPr marL="0" indent="0" algn="ctr">
              <a:buNone/>
              <a:defRPr/>
            </a:lvl1pPr>
          </a:lstStyle>
          <a:p>
            <a:r>
              <a:rPr lang="nl-NL"/>
              <a:t>Plak hier een foto</a:t>
            </a:r>
          </a:p>
        </p:txBody>
      </p:sp>
      <p:sp>
        <p:nvSpPr>
          <p:cNvPr id="20" name="Tijdelijke aanduiding voor tekst 9"/>
          <p:cNvSpPr>
            <a:spLocks noGrp="1"/>
          </p:cNvSpPr>
          <p:nvPr>
            <p:ph type="body" idx="20" hasCustomPrompt="1"/>
          </p:nvPr>
        </p:nvSpPr>
        <p:spPr>
          <a:xfrm>
            <a:off x="6494329" y="5196639"/>
            <a:ext cx="2116576" cy="361333"/>
          </a:xfrm>
          <a:prstGeom prst="parallelogram">
            <a:avLst>
              <a:gd name="adj" fmla="val 43152"/>
            </a:avLst>
          </a:prstGeom>
          <a:solidFill>
            <a:schemeClr val="tx2"/>
          </a:solidFill>
        </p:spPr>
        <p:txBody>
          <a:bodyPr bIns="0" anchor="ctr"/>
          <a:lstStyle>
            <a:lvl1pPr marL="0" indent="0" algn="ctr">
              <a:lnSpc>
                <a:spcPts val="1733"/>
              </a:lnSpc>
              <a:buNone/>
              <a:defRPr sz="1333" kern="1200" spc="0" baseline="0">
                <a:solidFill>
                  <a:schemeClr val="bg1"/>
                </a:solidFill>
              </a:defRPr>
            </a:lvl1pPr>
          </a:lstStyle>
          <a:p>
            <a:pPr lvl="0"/>
            <a:r>
              <a:rPr lang="nl-NL"/>
              <a:t>Rol/Functie</a:t>
            </a:r>
          </a:p>
        </p:txBody>
      </p:sp>
      <p:sp>
        <p:nvSpPr>
          <p:cNvPr id="23" name="Tijdelijke aanduiding voor afbeelding 3"/>
          <p:cNvSpPr>
            <a:spLocks noGrp="1"/>
          </p:cNvSpPr>
          <p:nvPr>
            <p:ph type="pic" sz="quarter" idx="21" hasCustomPrompt="1"/>
          </p:nvPr>
        </p:nvSpPr>
        <p:spPr>
          <a:xfrm>
            <a:off x="9747557" y="3419495"/>
            <a:ext cx="1964267" cy="1964267"/>
          </a:xfrm>
          <a:prstGeom prst="rect">
            <a:avLst/>
          </a:prstGeom>
        </p:spPr>
        <p:txBody>
          <a:bodyPr/>
          <a:lstStyle>
            <a:lvl1pPr marL="0" indent="0" algn="ctr">
              <a:buNone/>
              <a:defRPr/>
            </a:lvl1pPr>
          </a:lstStyle>
          <a:p>
            <a:r>
              <a:rPr lang="nl-NL"/>
              <a:t>Plak hier een foto</a:t>
            </a:r>
          </a:p>
        </p:txBody>
      </p:sp>
      <p:sp>
        <p:nvSpPr>
          <p:cNvPr id="24" name="Tijdelijke aanduiding voor tekst 9"/>
          <p:cNvSpPr>
            <a:spLocks noGrp="1"/>
          </p:cNvSpPr>
          <p:nvPr>
            <p:ph type="body" idx="22" hasCustomPrompt="1"/>
          </p:nvPr>
        </p:nvSpPr>
        <p:spPr>
          <a:xfrm>
            <a:off x="9497276" y="5196639"/>
            <a:ext cx="2116576" cy="361333"/>
          </a:xfrm>
          <a:prstGeom prst="parallelogram">
            <a:avLst>
              <a:gd name="adj" fmla="val 43152"/>
            </a:avLst>
          </a:prstGeom>
          <a:solidFill>
            <a:schemeClr val="tx2"/>
          </a:solidFill>
        </p:spPr>
        <p:txBody>
          <a:bodyPr bIns="0" anchor="ctr"/>
          <a:lstStyle>
            <a:lvl1pPr marL="0" indent="0" algn="ctr">
              <a:lnSpc>
                <a:spcPts val="1733"/>
              </a:lnSpc>
              <a:buNone/>
              <a:defRPr sz="1333" kern="1200" spc="0" baseline="0">
                <a:solidFill>
                  <a:schemeClr val="bg1"/>
                </a:solidFill>
              </a:defRPr>
            </a:lvl1pPr>
          </a:lstStyle>
          <a:p>
            <a:pPr lvl="0"/>
            <a:r>
              <a:rPr lang="nl-NL"/>
              <a:t>Rol/Functie</a:t>
            </a:r>
          </a:p>
        </p:txBody>
      </p:sp>
      <p:sp>
        <p:nvSpPr>
          <p:cNvPr id="30" name="Tijdelijke aanduiding voor tekst 29"/>
          <p:cNvSpPr>
            <a:spLocks noGrp="1"/>
          </p:cNvSpPr>
          <p:nvPr>
            <p:ph type="body" sz="quarter" idx="23" hasCustomPrompt="1"/>
          </p:nvPr>
        </p:nvSpPr>
        <p:spPr>
          <a:xfrm>
            <a:off x="738717" y="2535767"/>
            <a:ext cx="1964267" cy="781051"/>
          </a:xfrm>
          <a:prstGeom prst="rect">
            <a:avLst/>
          </a:prstGeom>
        </p:spPr>
        <p:txBody>
          <a:bodyPr/>
          <a:lstStyle>
            <a:lvl1pPr marL="0" indent="0" algn="l" defTabSz="609585" rtl="0" eaLnBrk="1" latinLnBrk="0" hangingPunct="1">
              <a:lnSpc>
                <a:spcPct val="100000"/>
              </a:lnSpc>
              <a:spcBef>
                <a:spcPct val="0"/>
              </a:spcBef>
              <a:buNone/>
              <a:defRPr lang="nl-NL" sz="1867" b="1" kern="1200" cap="all" spc="0" baseline="0" dirty="0">
                <a:solidFill>
                  <a:schemeClr val="accent1"/>
                </a:solidFill>
                <a:latin typeface="+mj-lt"/>
                <a:ea typeface="+mj-ea"/>
                <a:cs typeface="+mj-cs"/>
              </a:defRPr>
            </a:lvl1pPr>
          </a:lstStyle>
          <a:p>
            <a:pPr lvl="0"/>
            <a:r>
              <a:rPr lang="nl-NL"/>
              <a:t>Voornaam achternaam</a:t>
            </a:r>
          </a:p>
        </p:txBody>
      </p:sp>
      <p:sp>
        <p:nvSpPr>
          <p:cNvPr id="32" name="Tijdelijke aanduiding voor tekst 29"/>
          <p:cNvSpPr>
            <a:spLocks noGrp="1"/>
          </p:cNvSpPr>
          <p:nvPr>
            <p:ph type="body" sz="quarter" idx="24" hasCustomPrompt="1"/>
          </p:nvPr>
        </p:nvSpPr>
        <p:spPr>
          <a:xfrm>
            <a:off x="3741357" y="2535767"/>
            <a:ext cx="1964267" cy="781051"/>
          </a:xfrm>
          <a:prstGeom prst="rect">
            <a:avLst/>
          </a:prstGeom>
        </p:spPr>
        <p:txBody>
          <a:bodyPr/>
          <a:lstStyle>
            <a:lvl1pPr marL="0" indent="0" algn="l" defTabSz="609585" rtl="0" eaLnBrk="1" latinLnBrk="0" hangingPunct="1">
              <a:lnSpc>
                <a:spcPct val="100000"/>
              </a:lnSpc>
              <a:spcBef>
                <a:spcPct val="0"/>
              </a:spcBef>
              <a:buNone/>
              <a:defRPr lang="nl-NL" sz="1867" b="1" kern="1200" cap="all" spc="0" dirty="0">
                <a:solidFill>
                  <a:schemeClr val="accent1"/>
                </a:solidFill>
                <a:latin typeface="+mj-lt"/>
                <a:ea typeface="+mj-ea"/>
                <a:cs typeface="+mj-cs"/>
              </a:defRPr>
            </a:lvl1pPr>
          </a:lstStyle>
          <a:p>
            <a:pPr lvl="0"/>
            <a:r>
              <a:rPr lang="nl-NL"/>
              <a:t>Voornaam achternaam</a:t>
            </a:r>
          </a:p>
        </p:txBody>
      </p:sp>
      <p:sp>
        <p:nvSpPr>
          <p:cNvPr id="33" name="Tijdelijke aanduiding voor tekst 29"/>
          <p:cNvSpPr>
            <a:spLocks noGrp="1"/>
          </p:cNvSpPr>
          <p:nvPr>
            <p:ph type="body" sz="quarter" idx="25" hasCustomPrompt="1"/>
          </p:nvPr>
        </p:nvSpPr>
        <p:spPr>
          <a:xfrm>
            <a:off x="6744611" y="2535767"/>
            <a:ext cx="1964267" cy="781051"/>
          </a:xfrm>
          <a:prstGeom prst="rect">
            <a:avLst/>
          </a:prstGeom>
        </p:spPr>
        <p:txBody>
          <a:bodyPr/>
          <a:lstStyle>
            <a:lvl1pPr marL="0" indent="0" algn="l" defTabSz="609585" rtl="0" eaLnBrk="1" latinLnBrk="0" hangingPunct="1">
              <a:lnSpc>
                <a:spcPct val="100000"/>
              </a:lnSpc>
              <a:spcBef>
                <a:spcPct val="0"/>
              </a:spcBef>
              <a:buNone/>
              <a:defRPr lang="nl-NL" sz="1867" b="1" kern="1200" cap="all" spc="0" dirty="0">
                <a:solidFill>
                  <a:schemeClr val="accent1"/>
                </a:solidFill>
                <a:latin typeface="+mj-lt"/>
                <a:ea typeface="+mj-ea"/>
                <a:cs typeface="+mj-cs"/>
              </a:defRPr>
            </a:lvl1pPr>
          </a:lstStyle>
          <a:p>
            <a:pPr lvl="0"/>
            <a:r>
              <a:rPr lang="nl-NL"/>
              <a:t>Voornaam achternaam</a:t>
            </a:r>
          </a:p>
        </p:txBody>
      </p:sp>
      <p:sp>
        <p:nvSpPr>
          <p:cNvPr id="34" name="Tijdelijke aanduiding voor tekst 29"/>
          <p:cNvSpPr>
            <a:spLocks noGrp="1"/>
          </p:cNvSpPr>
          <p:nvPr>
            <p:ph type="body" sz="quarter" idx="26" hasCustomPrompt="1"/>
          </p:nvPr>
        </p:nvSpPr>
        <p:spPr>
          <a:xfrm>
            <a:off x="9755857" y="2535767"/>
            <a:ext cx="1964267" cy="781051"/>
          </a:xfrm>
          <a:prstGeom prst="rect">
            <a:avLst/>
          </a:prstGeom>
        </p:spPr>
        <p:txBody>
          <a:bodyPr/>
          <a:lstStyle>
            <a:lvl1pPr marL="0" indent="0" algn="l" defTabSz="609585" rtl="0" eaLnBrk="1" latinLnBrk="0" hangingPunct="1">
              <a:lnSpc>
                <a:spcPct val="100000"/>
              </a:lnSpc>
              <a:spcBef>
                <a:spcPct val="0"/>
              </a:spcBef>
              <a:buNone/>
              <a:defRPr lang="nl-NL" sz="1867" b="1" kern="1200" cap="all" spc="0" dirty="0">
                <a:solidFill>
                  <a:schemeClr val="accent1"/>
                </a:solidFill>
                <a:latin typeface="+mj-lt"/>
                <a:ea typeface="+mj-ea"/>
                <a:cs typeface="+mj-cs"/>
              </a:defRPr>
            </a:lvl1pPr>
          </a:lstStyle>
          <a:p>
            <a:pPr lvl="0"/>
            <a:r>
              <a:rPr lang="nl-NL"/>
              <a:t>Voornaam achternaam</a:t>
            </a:r>
          </a:p>
        </p:txBody>
      </p:sp>
      <p:sp>
        <p:nvSpPr>
          <p:cNvPr id="29" name="Tijdelijke aanduiding voor datum 5"/>
          <p:cNvSpPr>
            <a:spLocks noGrp="1"/>
          </p:cNvSpPr>
          <p:nvPr>
            <p:ph type="dt" sz="half" idx="2"/>
          </p:nvPr>
        </p:nvSpPr>
        <p:spPr>
          <a:xfrm>
            <a:off x="6038493" y="6356350"/>
            <a:ext cx="2032611" cy="366183"/>
          </a:xfrm>
          <a:prstGeom prst="rect">
            <a:avLst/>
          </a:prstGeom>
        </p:spPr>
        <p:txBody>
          <a:bodyPr vert="horz" lIns="91440" tIns="45720" rIns="91440" bIns="45720" rtlCol="0" anchor="ctr"/>
          <a:lstStyle>
            <a:lvl1pPr algn="l">
              <a:defRPr sz="1067">
                <a:solidFill>
                  <a:schemeClr val="tx1">
                    <a:tint val="75000"/>
                  </a:schemeClr>
                </a:solidFill>
              </a:defRPr>
            </a:lvl1pPr>
          </a:lstStyle>
          <a:p>
            <a:pPr defTabSz="609585"/>
            <a:fld id="{AE231E81-4A69-4983-A44B-B827B8C3AD05}" type="datetime1">
              <a:rPr lang="nl-NL" smtClean="0">
                <a:solidFill>
                  <a:srgbClr val="202042">
                    <a:tint val="75000"/>
                  </a:srgbClr>
                </a:solidFill>
              </a:rPr>
              <a:pPr defTabSz="609585"/>
              <a:t>24-1-2019</a:t>
            </a:fld>
            <a:endParaRPr lang="nl-NL">
              <a:solidFill>
                <a:srgbClr val="202042">
                  <a:tint val="75000"/>
                </a:srgbClr>
              </a:solidFill>
            </a:endParaRPr>
          </a:p>
        </p:txBody>
      </p:sp>
      <p:sp>
        <p:nvSpPr>
          <p:cNvPr id="31" name="Tijdelijke aanduiding voor dianummer 7"/>
          <p:cNvSpPr>
            <a:spLocks noGrp="1"/>
          </p:cNvSpPr>
          <p:nvPr>
            <p:ph type="sldNum" sz="quarter" idx="4"/>
          </p:nvPr>
        </p:nvSpPr>
        <p:spPr>
          <a:xfrm>
            <a:off x="8071105" y="6356351"/>
            <a:ext cx="2084831" cy="369559"/>
          </a:xfrm>
          <a:prstGeom prst="rect">
            <a:avLst/>
          </a:prstGeom>
        </p:spPr>
        <p:txBody>
          <a:bodyPr vert="horz" lIns="91440" tIns="45720" rIns="91440" bIns="45720" rtlCol="0" anchor="ctr"/>
          <a:lstStyle>
            <a:lvl1pPr algn="r">
              <a:defRPr sz="1067">
                <a:solidFill>
                  <a:schemeClr val="tx1">
                    <a:tint val="75000"/>
                  </a:schemeClr>
                </a:solidFill>
              </a:defRPr>
            </a:lvl1pPr>
          </a:lstStyle>
          <a:p>
            <a:pPr defTabSz="609585"/>
            <a:r>
              <a:rPr lang="nl-NL">
                <a:solidFill>
                  <a:srgbClr val="202042">
                    <a:tint val="75000"/>
                  </a:srgbClr>
                </a:solidFill>
              </a:rPr>
              <a:t>Slide </a:t>
            </a:r>
            <a:fld id="{6D241236-8833-4873-958E-428BCC9CEEA2}" type="slidenum">
              <a:rPr lang="nl-NL" smtClean="0">
                <a:solidFill>
                  <a:srgbClr val="202042">
                    <a:tint val="75000"/>
                  </a:srgbClr>
                </a:solidFill>
              </a:rPr>
              <a:pPr defTabSz="609585"/>
              <a:t>‹#›</a:t>
            </a:fld>
            <a:endParaRPr lang="nl-NL">
              <a:solidFill>
                <a:srgbClr val="202042">
                  <a:tint val="75000"/>
                </a:srgbClr>
              </a:solidFill>
            </a:endParaRPr>
          </a:p>
        </p:txBody>
      </p:sp>
      <p:sp>
        <p:nvSpPr>
          <p:cNvPr id="35" name="Tijdelijke aanduiding voor voettekst 6"/>
          <p:cNvSpPr>
            <a:spLocks noGrp="1"/>
          </p:cNvSpPr>
          <p:nvPr>
            <p:ph type="ftr" sz="quarter" idx="3"/>
          </p:nvPr>
        </p:nvSpPr>
        <p:spPr>
          <a:xfrm>
            <a:off x="739024" y="6352973"/>
            <a:ext cx="5299469" cy="366183"/>
          </a:xfrm>
          <a:prstGeom prst="rect">
            <a:avLst/>
          </a:prstGeom>
        </p:spPr>
        <p:txBody>
          <a:bodyPr vert="horz" lIns="91440" tIns="45720" rIns="91440" bIns="45720" rtlCol="0" anchor="ctr"/>
          <a:lstStyle>
            <a:lvl1pPr algn="l">
              <a:defRPr sz="1067">
                <a:solidFill>
                  <a:schemeClr val="tx1">
                    <a:tint val="75000"/>
                  </a:schemeClr>
                </a:solidFill>
              </a:defRPr>
            </a:lvl1pPr>
          </a:lstStyle>
          <a:p>
            <a:pPr defTabSz="609585"/>
            <a:r>
              <a:rPr lang="nl-NL">
                <a:solidFill>
                  <a:srgbClr val="202042">
                    <a:tint val="75000"/>
                  </a:srgbClr>
                </a:solidFill>
              </a:rPr>
              <a:t>Copyright InSpark</a:t>
            </a:r>
          </a:p>
        </p:txBody>
      </p:sp>
    </p:spTree>
    <p:extLst>
      <p:ext uri="{BB962C8B-B14F-4D97-AF65-F5344CB8AC3E}">
        <p14:creationId xmlns:p14="http://schemas.microsoft.com/office/powerpoint/2010/main" val="3108086864"/>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theme" Target="../theme/theme2.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9024" y="641334"/>
            <a:ext cx="10972800" cy="867600"/>
          </a:xfrm>
          <a:prstGeom prst="rect">
            <a:avLst/>
          </a:prstGeom>
        </p:spPr>
        <p:txBody>
          <a:bodyPr vert="horz" lIns="0" tIns="0" rIns="0" bIns="0" rtlCol="0" anchor="t" anchorCtr="0">
            <a:noAutofit/>
          </a:bodyPr>
          <a:lstStyle/>
          <a:p>
            <a:r>
              <a:rPr lang="en-US" err="1"/>
              <a:t>Titel</a:t>
            </a:r>
            <a:endParaRPr lang="en-US"/>
          </a:p>
        </p:txBody>
      </p:sp>
      <p:sp>
        <p:nvSpPr>
          <p:cNvPr id="9" name="Text Placeholder 2"/>
          <p:cNvSpPr txBox="1">
            <a:spLocks/>
          </p:cNvSpPr>
          <p:nvPr userDrawn="1"/>
        </p:nvSpPr>
        <p:spPr>
          <a:xfrm>
            <a:off x="6282931" y="2620790"/>
            <a:ext cx="5428893" cy="1790332"/>
          </a:xfrm>
          <a:prstGeom prst="rect">
            <a:avLst/>
          </a:prstGeom>
        </p:spPr>
        <p:txBody>
          <a:bodyPr vert="horz" lIns="121920" tIns="0" rIns="0" bIns="0" rtlCol="0">
            <a:noAutofit/>
          </a:bodyPr>
          <a:lstStyle>
            <a:lvl1pPr marL="342900" indent="-342900" algn="l" defTabSz="457200" rtl="0" eaLnBrk="1" latinLnBrk="0" hangingPunct="1">
              <a:lnSpc>
                <a:spcPts val="2200"/>
              </a:lnSpc>
              <a:spcBef>
                <a:spcPts val="0"/>
              </a:spcBef>
              <a:buFont typeface="Arial"/>
              <a:buChar char="•"/>
              <a:defRPr sz="1400" kern="1200">
                <a:solidFill>
                  <a:schemeClr val="tx1"/>
                </a:solidFill>
                <a:latin typeface="+mn-lt"/>
                <a:ea typeface="+mn-ea"/>
                <a:cs typeface="+mn-cs"/>
              </a:defRPr>
            </a:lvl1pPr>
            <a:lvl2pPr marL="742950" indent="-285750" algn="l" defTabSz="457200" rtl="0" eaLnBrk="1" latinLnBrk="0" hangingPunct="1">
              <a:lnSpc>
                <a:spcPts val="2200"/>
              </a:lnSpc>
              <a:spcBef>
                <a:spcPts val="0"/>
              </a:spcBef>
              <a:buFont typeface="Arial"/>
              <a:buChar char="–"/>
              <a:defRPr sz="1400" kern="1200">
                <a:solidFill>
                  <a:schemeClr val="tx1"/>
                </a:solidFill>
                <a:latin typeface="+mn-lt"/>
                <a:ea typeface="+mn-ea"/>
                <a:cs typeface="+mn-cs"/>
              </a:defRPr>
            </a:lvl2pPr>
            <a:lvl3pPr marL="1143000" indent="-228600" algn="l" defTabSz="457200" rtl="0" eaLnBrk="1" latinLnBrk="0" hangingPunct="1">
              <a:lnSpc>
                <a:spcPts val="2200"/>
              </a:lnSpc>
              <a:spcBef>
                <a:spcPts val="0"/>
              </a:spcBef>
              <a:buFont typeface="Arial"/>
              <a:buChar char="•"/>
              <a:defRPr sz="1400" kern="1200">
                <a:solidFill>
                  <a:schemeClr val="tx1"/>
                </a:solidFill>
                <a:latin typeface="+mn-lt"/>
                <a:ea typeface="+mn-ea"/>
                <a:cs typeface="+mn-cs"/>
              </a:defRPr>
            </a:lvl3pPr>
            <a:lvl4pPr marL="1600200" indent="-228600" algn="l" defTabSz="457200" rtl="0" eaLnBrk="1" latinLnBrk="0" hangingPunct="1">
              <a:lnSpc>
                <a:spcPts val="2200"/>
              </a:lnSpc>
              <a:spcBef>
                <a:spcPts val="0"/>
              </a:spcBef>
              <a:buFont typeface="Arial"/>
              <a:buChar char="–"/>
              <a:defRPr sz="1400" kern="1200">
                <a:solidFill>
                  <a:schemeClr val="tx1"/>
                </a:solidFill>
                <a:latin typeface="+mn-lt"/>
                <a:ea typeface="+mn-ea"/>
                <a:cs typeface="+mn-cs"/>
              </a:defRPr>
            </a:lvl4pPr>
            <a:lvl5pPr marL="2057400" indent="-228600" algn="l" defTabSz="457200" rtl="0" eaLnBrk="1" latinLnBrk="0" hangingPunct="1">
              <a:lnSpc>
                <a:spcPts val="2200"/>
              </a:lnSpc>
              <a:spcBef>
                <a:spcPts val="0"/>
              </a:spcBef>
              <a:buFont typeface="Arial"/>
              <a:buChar char="»"/>
              <a:defRPr sz="1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189" marR="0" lvl="0" indent="-457189" algn="l" defTabSz="609585" rtl="0" eaLnBrk="1" fontAlgn="auto" latinLnBrk="0" hangingPunct="1">
              <a:lnSpc>
                <a:spcPts val="2933"/>
              </a:lnSpc>
              <a:spcBef>
                <a:spcPts val="0"/>
              </a:spcBef>
              <a:spcAft>
                <a:spcPts val="0"/>
              </a:spcAft>
              <a:buClr>
                <a:srgbClr val="E4067C"/>
              </a:buClr>
              <a:buSzTx/>
              <a:buFont typeface="Arial"/>
              <a:buChar char="•"/>
              <a:tabLst/>
              <a:defRPr/>
            </a:pPr>
            <a:endParaRPr kumimoji="0" lang="en-US" sz="1867" b="0" i="0" u="none" strike="noStrike" kern="1200" cap="none" spc="0" normalizeH="0" baseline="0" noProof="0">
              <a:ln>
                <a:noFill/>
              </a:ln>
              <a:solidFill>
                <a:srgbClr val="202042"/>
              </a:solidFill>
              <a:effectLst/>
              <a:uLnTx/>
              <a:uFillTx/>
              <a:latin typeface="Trebuchet MS"/>
              <a:ea typeface="+mn-ea"/>
              <a:cs typeface="+mn-cs"/>
            </a:endParaRPr>
          </a:p>
        </p:txBody>
      </p:sp>
      <p:sp>
        <p:nvSpPr>
          <p:cNvPr id="6" name="Tijdelijke aanduiding voor datum 5"/>
          <p:cNvSpPr>
            <a:spLocks noGrp="1"/>
          </p:cNvSpPr>
          <p:nvPr>
            <p:ph type="dt" sz="half" idx="2"/>
          </p:nvPr>
        </p:nvSpPr>
        <p:spPr>
          <a:xfrm>
            <a:off x="6038493" y="6356350"/>
            <a:ext cx="2572107" cy="366183"/>
          </a:xfrm>
          <a:prstGeom prst="rect">
            <a:avLst/>
          </a:prstGeom>
        </p:spPr>
        <p:txBody>
          <a:bodyPr vert="horz" lIns="91440" tIns="45720" rIns="91440" bIns="45720" rtlCol="0" anchor="ctr"/>
          <a:lstStyle>
            <a:lvl1pPr algn="l">
              <a:defRPr sz="1067">
                <a:solidFill>
                  <a:schemeClr val="tx1">
                    <a:tint val="75000"/>
                  </a:schemeClr>
                </a:solidFill>
              </a:defRPr>
            </a:lvl1pPr>
          </a:lstStyle>
          <a:p>
            <a:pPr defTabSz="609585"/>
            <a:fld id="{70D18BB4-AFCF-4836-BB74-227D93904104}" type="datetime1">
              <a:rPr lang="nl-NL" smtClean="0">
                <a:solidFill>
                  <a:srgbClr val="202042">
                    <a:tint val="75000"/>
                  </a:srgbClr>
                </a:solidFill>
              </a:rPr>
              <a:pPr defTabSz="609585"/>
              <a:t>24-1-2019</a:t>
            </a:fld>
            <a:endParaRPr lang="nl-NL">
              <a:solidFill>
                <a:srgbClr val="202042">
                  <a:tint val="75000"/>
                </a:srgbClr>
              </a:solidFill>
            </a:endParaRPr>
          </a:p>
        </p:txBody>
      </p:sp>
      <p:sp>
        <p:nvSpPr>
          <p:cNvPr id="8" name="Tijdelijke aanduiding voor dianummer 7"/>
          <p:cNvSpPr>
            <a:spLocks noGrp="1"/>
          </p:cNvSpPr>
          <p:nvPr>
            <p:ph type="sldNum" sz="quarter" idx="4"/>
          </p:nvPr>
        </p:nvSpPr>
        <p:spPr>
          <a:xfrm>
            <a:off x="8610601" y="6356351"/>
            <a:ext cx="2210881" cy="366183"/>
          </a:xfrm>
          <a:prstGeom prst="rect">
            <a:avLst/>
          </a:prstGeom>
        </p:spPr>
        <p:txBody>
          <a:bodyPr vert="horz" lIns="91440" tIns="45720" rIns="91440" bIns="45720" rtlCol="0" anchor="ctr"/>
          <a:lstStyle>
            <a:lvl1pPr algn="r">
              <a:defRPr sz="1067">
                <a:solidFill>
                  <a:schemeClr val="tx1">
                    <a:tint val="75000"/>
                  </a:schemeClr>
                </a:solidFill>
              </a:defRPr>
            </a:lvl1pPr>
          </a:lstStyle>
          <a:p>
            <a:pPr defTabSz="609585"/>
            <a:r>
              <a:rPr lang="nl-NL">
                <a:solidFill>
                  <a:srgbClr val="202042">
                    <a:tint val="75000"/>
                  </a:srgbClr>
                </a:solidFill>
              </a:rPr>
              <a:t>Slide </a:t>
            </a:r>
            <a:fld id="{6D241236-8833-4873-958E-428BCC9CEEA2}" type="slidenum">
              <a:rPr lang="nl-NL" smtClean="0">
                <a:solidFill>
                  <a:srgbClr val="202042">
                    <a:tint val="75000"/>
                  </a:srgbClr>
                </a:solidFill>
              </a:rPr>
              <a:pPr defTabSz="609585"/>
              <a:t>‹#›</a:t>
            </a:fld>
            <a:endParaRPr lang="nl-NL">
              <a:solidFill>
                <a:srgbClr val="202042">
                  <a:tint val="75000"/>
                </a:srgbClr>
              </a:solidFill>
            </a:endParaRPr>
          </a:p>
        </p:txBody>
      </p:sp>
      <p:sp>
        <p:nvSpPr>
          <p:cNvPr id="10" name="Tijdelijke aanduiding voor voettekst 6"/>
          <p:cNvSpPr>
            <a:spLocks noGrp="1"/>
          </p:cNvSpPr>
          <p:nvPr>
            <p:ph type="ftr" sz="quarter" idx="3"/>
          </p:nvPr>
        </p:nvSpPr>
        <p:spPr>
          <a:xfrm>
            <a:off x="739024" y="6352973"/>
            <a:ext cx="5299469" cy="366183"/>
          </a:xfrm>
          <a:prstGeom prst="rect">
            <a:avLst/>
          </a:prstGeom>
        </p:spPr>
        <p:txBody>
          <a:bodyPr vert="horz" lIns="91440" tIns="45720" rIns="91440" bIns="45720" rtlCol="0" anchor="ctr"/>
          <a:lstStyle>
            <a:lvl1pPr algn="l">
              <a:defRPr sz="1067">
                <a:solidFill>
                  <a:schemeClr val="tx1">
                    <a:tint val="75000"/>
                  </a:schemeClr>
                </a:solidFill>
              </a:defRPr>
            </a:lvl1pPr>
          </a:lstStyle>
          <a:p>
            <a:pPr defTabSz="609585"/>
            <a:r>
              <a:rPr lang="nl-NL">
                <a:solidFill>
                  <a:srgbClr val="202042">
                    <a:tint val="75000"/>
                  </a:srgbClr>
                </a:solidFill>
              </a:rPr>
              <a:t>Copyright InSpark</a:t>
            </a:r>
          </a:p>
        </p:txBody>
      </p:sp>
      <p:sp>
        <p:nvSpPr>
          <p:cNvPr id="3" name="MSIPCMContentMarking" descr="{&quot;HashCode&quot;:-2010426768,&quot;Placement&quot;:&quot;Footer&quot;}">
            <a:extLst>
              <a:ext uri="{FF2B5EF4-FFF2-40B4-BE49-F238E27FC236}">
                <a16:creationId xmlns:a16="http://schemas.microsoft.com/office/drawing/2014/main" id="{01F5A037-80D7-4923-94E3-87B315EF6D6E}"/>
              </a:ext>
            </a:extLst>
          </p:cNvPr>
          <p:cNvSpPr txBox="1"/>
          <p:nvPr userDrawn="1"/>
        </p:nvSpPr>
        <p:spPr>
          <a:xfrm>
            <a:off x="0" y="6629836"/>
            <a:ext cx="1035143" cy="228163"/>
          </a:xfrm>
          <a:prstGeom prst="rect">
            <a:avLst/>
          </a:prstGeom>
          <a:noFill/>
        </p:spPr>
        <p:txBody>
          <a:bodyPr vert="horz" wrap="square" lIns="0" tIns="0" rIns="0" bIns="0" rtlCol="0" anchor="ctr" anchorCtr="1">
            <a:spAutoFit/>
          </a:bodyPr>
          <a:lstStyle/>
          <a:p>
            <a:pPr algn="l">
              <a:spcBef>
                <a:spcPts val="0"/>
              </a:spcBef>
              <a:spcAft>
                <a:spcPts val="0"/>
              </a:spcAft>
            </a:pPr>
            <a:r>
              <a:rPr lang="en-US" sz="800">
                <a:solidFill>
                  <a:srgbClr val="000000"/>
                </a:solidFill>
                <a:latin typeface="Calibri" panose="020F0502020204030204" pitchFamily="34" charset="0"/>
              </a:rPr>
              <a:t>Sensitivity: Regular</a:t>
            </a:r>
            <a:endParaRPr lang="en-NL" sz="800">
              <a:solidFill>
                <a:srgbClr val="000000"/>
              </a:solidFill>
              <a:latin typeface="Calibri" panose="020F0502020204030204" pitchFamily="34" charset="0"/>
            </a:endParaRPr>
          </a:p>
        </p:txBody>
      </p:sp>
    </p:spTree>
    <p:extLst>
      <p:ext uri="{BB962C8B-B14F-4D97-AF65-F5344CB8AC3E}">
        <p14:creationId xmlns:p14="http://schemas.microsoft.com/office/powerpoint/2010/main" val="28002967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9" r:id="rId8"/>
    <p:sldLayoutId id="2147483670" r:id="rId9"/>
    <p:sldLayoutId id="2147483671" r:id="rId10"/>
    <p:sldLayoutId id="2147483672" r:id="rId11"/>
    <p:sldLayoutId id="2147483686" r:id="rId12"/>
    <p:sldLayoutId id="2147483688" r:id="rId13"/>
    <p:sldLayoutId id="2147483689" r:id="rId14"/>
    <p:sldLayoutId id="2147483690" r:id="rId15"/>
  </p:sldLayoutIdLst>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hf sldNum="0" hdr="0" dt="0"/>
  <p:txStyles>
    <p:titleStyle>
      <a:lvl1pPr algn="l" defTabSz="609585" rtl="0" eaLnBrk="1" latinLnBrk="0" hangingPunct="1">
        <a:lnSpc>
          <a:spcPct val="100000"/>
        </a:lnSpc>
        <a:spcBef>
          <a:spcPct val="0"/>
        </a:spcBef>
        <a:buNone/>
        <a:defRPr sz="5333" b="1" kern="1200" cap="all" spc="0">
          <a:gradFill flip="none" rotWithShape="1">
            <a:gsLst>
              <a:gs pos="0">
                <a:schemeClr val="accent2"/>
              </a:gs>
              <a:gs pos="100000">
                <a:schemeClr val="accent3"/>
              </a:gs>
            </a:gsLst>
            <a:lin ang="0" scaled="1"/>
            <a:tileRect/>
          </a:gradFill>
          <a:latin typeface="+mj-lt"/>
          <a:ea typeface="+mj-ea"/>
          <a:cs typeface="+mj-cs"/>
        </a:defRPr>
      </a:lvl1pPr>
    </p:titleStyle>
    <p:bodyStyle>
      <a:lvl1pPr marL="457189" indent="-457189" algn="l" defTabSz="609585" rtl="0" eaLnBrk="1" latinLnBrk="0" hangingPunct="1">
        <a:lnSpc>
          <a:spcPts val="2933"/>
        </a:lnSpc>
        <a:spcBef>
          <a:spcPts val="0"/>
        </a:spcBef>
        <a:buClr>
          <a:schemeClr val="accent1"/>
        </a:buClr>
        <a:buFont typeface="Arial"/>
        <a:buChar char="•"/>
        <a:defRPr sz="1867" kern="1200">
          <a:solidFill>
            <a:schemeClr val="tx1"/>
          </a:solidFill>
          <a:latin typeface="+mn-lt"/>
          <a:ea typeface="+mn-ea"/>
          <a:cs typeface="+mn-cs"/>
        </a:defRPr>
      </a:lvl1pPr>
      <a:lvl2pPr marL="990575" indent="-380990" algn="l" defTabSz="609585" rtl="0" eaLnBrk="1" latinLnBrk="0" hangingPunct="1">
        <a:lnSpc>
          <a:spcPts val="2933"/>
        </a:lnSpc>
        <a:spcBef>
          <a:spcPts val="0"/>
        </a:spcBef>
        <a:buFont typeface="Arial"/>
        <a:buChar char="–"/>
        <a:defRPr sz="1867" kern="1200">
          <a:solidFill>
            <a:schemeClr val="tx1"/>
          </a:solidFill>
          <a:latin typeface="+mn-lt"/>
          <a:ea typeface="+mn-ea"/>
          <a:cs typeface="+mn-cs"/>
        </a:defRPr>
      </a:lvl2pPr>
      <a:lvl3pPr marL="1523962" indent="-304792" algn="l" defTabSz="609585" rtl="0" eaLnBrk="1" latinLnBrk="0" hangingPunct="1">
        <a:lnSpc>
          <a:spcPts val="2933"/>
        </a:lnSpc>
        <a:spcBef>
          <a:spcPts val="0"/>
        </a:spcBef>
        <a:buFont typeface="Arial"/>
        <a:buChar char="•"/>
        <a:defRPr sz="1867" kern="1200">
          <a:solidFill>
            <a:schemeClr val="tx1"/>
          </a:solidFill>
          <a:latin typeface="+mn-lt"/>
          <a:ea typeface="+mn-ea"/>
          <a:cs typeface="+mn-cs"/>
        </a:defRPr>
      </a:lvl3pPr>
      <a:lvl4pPr marL="2133547" indent="-304792" algn="l" defTabSz="609585" rtl="0" eaLnBrk="1" latinLnBrk="0" hangingPunct="1">
        <a:lnSpc>
          <a:spcPts val="2933"/>
        </a:lnSpc>
        <a:spcBef>
          <a:spcPts val="0"/>
        </a:spcBef>
        <a:buFont typeface="Arial"/>
        <a:buChar char="–"/>
        <a:defRPr sz="1867" kern="1200">
          <a:solidFill>
            <a:schemeClr val="tx1"/>
          </a:solidFill>
          <a:latin typeface="+mn-lt"/>
          <a:ea typeface="+mn-ea"/>
          <a:cs typeface="+mn-cs"/>
        </a:defRPr>
      </a:lvl4pPr>
      <a:lvl5pPr marL="2743131" indent="-304792" algn="l" defTabSz="609585" rtl="0" eaLnBrk="1" latinLnBrk="0" hangingPunct="1">
        <a:lnSpc>
          <a:spcPts val="2933"/>
        </a:lnSpc>
        <a:spcBef>
          <a:spcPts val="0"/>
        </a:spcBef>
        <a:buFont typeface="Arial"/>
        <a:buChar char="»"/>
        <a:defRPr sz="18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bg1"/>
            </a:gs>
            <a:gs pos="100000">
              <a:schemeClr val="bg1"/>
            </a:gs>
          </a:gsLst>
          <a:lin ang="1800000" scaled="0"/>
        </a:gradFill>
        <a:effectLst/>
      </p:bgPr>
    </p:bg>
    <p:spTree>
      <p:nvGrpSpPr>
        <p:cNvPr id="1" name=""/>
        <p:cNvGrpSpPr/>
        <p:nvPr/>
      </p:nvGrpSpPr>
      <p:grpSpPr>
        <a:xfrm>
          <a:off x="0" y="0"/>
          <a:ext cx="0" cy="0"/>
          <a:chOff x="0" y="0"/>
          <a:chExt cx="0" cy="0"/>
        </a:xfrm>
      </p:grpSpPr>
      <p:sp>
        <p:nvSpPr>
          <p:cNvPr id="2" name="MSIPCMContentMarking" descr="{&quot;HashCode&quot;:-2010426768,&quot;Placement&quot;:&quot;Footer&quot;}">
            <a:extLst>
              <a:ext uri="{FF2B5EF4-FFF2-40B4-BE49-F238E27FC236}">
                <a16:creationId xmlns:a16="http://schemas.microsoft.com/office/drawing/2014/main" id="{2F23F8F5-673B-4782-B018-D296ED36F515}"/>
              </a:ext>
            </a:extLst>
          </p:cNvPr>
          <p:cNvSpPr txBox="1"/>
          <p:nvPr userDrawn="1"/>
        </p:nvSpPr>
        <p:spPr>
          <a:xfrm>
            <a:off x="0" y="6629836"/>
            <a:ext cx="1035143" cy="228163"/>
          </a:xfrm>
          <a:prstGeom prst="rect">
            <a:avLst/>
          </a:prstGeom>
          <a:noFill/>
        </p:spPr>
        <p:txBody>
          <a:bodyPr vert="horz" wrap="square" lIns="0" tIns="0" rIns="0" bIns="0" rtlCol="0" anchor="ctr" anchorCtr="1">
            <a:spAutoFit/>
          </a:bodyPr>
          <a:lstStyle/>
          <a:p>
            <a:pPr algn="l">
              <a:spcBef>
                <a:spcPts val="0"/>
              </a:spcBef>
              <a:spcAft>
                <a:spcPts val="0"/>
              </a:spcAft>
            </a:pPr>
            <a:r>
              <a:rPr lang="en-US" sz="800">
                <a:solidFill>
                  <a:srgbClr val="000000"/>
                </a:solidFill>
                <a:latin typeface="Calibri" panose="020F0502020204030204" pitchFamily="34" charset="0"/>
              </a:rPr>
              <a:t>Sensitivity: Regular</a:t>
            </a:r>
            <a:endParaRPr lang="en-NL" sz="800">
              <a:solidFill>
                <a:srgbClr val="000000"/>
              </a:solidFill>
              <a:latin typeface="Calibri" panose="020F0502020204030204" pitchFamily="34" charset="0"/>
            </a:endParaRPr>
          </a:p>
        </p:txBody>
      </p:sp>
    </p:spTree>
    <p:extLst>
      <p:ext uri="{BB962C8B-B14F-4D97-AF65-F5344CB8AC3E}">
        <p14:creationId xmlns:p14="http://schemas.microsoft.com/office/powerpoint/2010/main" val="425982689"/>
      </p:ext>
    </p:extLst>
  </p:cSld>
  <p:clrMap bg1="lt1" tx1="dk1" bg2="lt2" tx2="dk2" accent1="accent1" accent2="accent2" accent3="accent3" accent4="accent4" accent5="accent5" accent6="accent6" hlink="hlink" folHlink="folHlink"/>
  <p:sldLayoutIdLst>
    <p:sldLayoutId id="2147483685"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Lst>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hf sldNum="0" hdr="0" dt="0"/>
  <p:txStyles>
    <p:titleStyle>
      <a:lvl1pPr algn="l" defTabSz="609585" rtl="0" eaLnBrk="1" latinLnBrk="0" hangingPunct="1">
        <a:lnSpc>
          <a:spcPts val="6000"/>
        </a:lnSpc>
        <a:spcBef>
          <a:spcPct val="0"/>
        </a:spcBef>
        <a:buNone/>
        <a:defRPr sz="5333" b="1" kern="1200" cap="all" spc="0">
          <a:gradFill flip="none" rotWithShape="1">
            <a:gsLst>
              <a:gs pos="0">
                <a:schemeClr val="accent2"/>
              </a:gs>
              <a:gs pos="100000">
                <a:schemeClr val="accent3"/>
              </a:gs>
            </a:gsLst>
            <a:lin ang="0" scaled="1"/>
            <a:tileRect/>
          </a:gradFill>
          <a:latin typeface="+mj-lt"/>
          <a:ea typeface="+mj-ea"/>
          <a:cs typeface="+mj-cs"/>
        </a:defRPr>
      </a:lvl1pPr>
    </p:titleStyle>
    <p:bodyStyle>
      <a:lvl1pPr marL="457189" indent="-457189" algn="l" defTabSz="609585" rtl="0" eaLnBrk="1" latinLnBrk="0" hangingPunct="1">
        <a:lnSpc>
          <a:spcPts val="2933"/>
        </a:lnSpc>
        <a:spcBef>
          <a:spcPts val="0"/>
        </a:spcBef>
        <a:buClr>
          <a:schemeClr val="accent1"/>
        </a:buClr>
        <a:buFont typeface="Arial"/>
        <a:buChar char="•"/>
        <a:defRPr sz="1867" kern="1200">
          <a:solidFill>
            <a:schemeClr val="tx1"/>
          </a:solidFill>
          <a:latin typeface="+mn-lt"/>
          <a:ea typeface="+mn-ea"/>
          <a:cs typeface="+mn-cs"/>
        </a:defRPr>
      </a:lvl1pPr>
      <a:lvl2pPr marL="990575" indent="-380990" algn="l" defTabSz="609585" rtl="0" eaLnBrk="1" latinLnBrk="0" hangingPunct="1">
        <a:lnSpc>
          <a:spcPts val="2933"/>
        </a:lnSpc>
        <a:spcBef>
          <a:spcPts val="0"/>
        </a:spcBef>
        <a:buFont typeface="Arial"/>
        <a:buChar char="–"/>
        <a:defRPr sz="1867" kern="1200">
          <a:solidFill>
            <a:schemeClr val="tx1"/>
          </a:solidFill>
          <a:latin typeface="+mn-lt"/>
          <a:ea typeface="+mn-ea"/>
          <a:cs typeface="+mn-cs"/>
        </a:defRPr>
      </a:lvl2pPr>
      <a:lvl3pPr marL="1523962" indent="-304792" algn="l" defTabSz="609585" rtl="0" eaLnBrk="1" latinLnBrk="0" hangingPunct="1">
        <a:lnSpc>
          <a:spcPts val="2933"/>
        </a:lnSpc>
        <a:spcBef>
          <a:spcPts val="0"/>
        </a:spcBef>
        <a:buFont typeface="Arial"/>
        <a:buChar char="•"/>
        <a:defRPr sz="1867" kern="1200">
          <a:solidFill>
            <a:schemeClr val="tx1"/>
          </a:solidFill>
          <a:latin typeface="+mn-lt"/>
          <a:ea typeface="+mn-ea"/>
          <a:cs typeface="+mn-cs"/>
        </a:defRPr>
      </a:lvl3pPr>
      <a:lvl4pPr marL="2133547" indent="-304792" algn="l" defTabSz="609585" rtl="0" eaLnBrk="1" latinLnBrk="0" hangingPunct="1">
        <a:lnSpc>
          <a:spcPts val="2933"/>
        </a:lnSpc>
        <a:spcBef>
          <a:spcPts val="0"/>
        </a:spcBef>
        <a:buFont typeface="Arial"/>
        <a:buChar char="–"/>
        <a:defRPr sz="1867" kern="1200">
          <a:solidFill>
            <a:schemeClr val="tx1"/>
          </a:solidFill>
          <a:latin typeface="+mn-lt"/>
          <a:ea typeface="+mn-ea"/>
          <a:cs typeface="+mn-cs"/>
        </a:defRPr>
      </a:lvl4pPr>
      <a:lvl5pPr marL="2743131" indent="-304792" algn="l" defTabSz="609585" rtl="0" eaLnBrk="1" latinLnBrk="0" hangingPunct="1">
        <a:lnSpc>
          <a:spcPts val="2933"/>
        </a:lnSpc>
        <a:spcBef>
          <a:spcPts val="0"/>
        </a:spcBef>
        <a:buFont typeface="Arial"/>
        <a:buChar char="»"/>
        <a:defRPr sz="18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jpeg"/><Relationship Id="rId12" Type="http://schemas.openxmlformats.org/officeDocument/2006/relationships/image" Target="../media/image21.png"/><Relationship Id="rId2" Type="http://schemas.openxmlformats.org/officeDocument/2006/relationships/image" Target="../media/image11.jpeg"/><Relationship Id="rId1" Type="http://schemas.openxmlformats.org/officeDocument/2006/relationships/slideLayout" Target="../slideLayouts/slideLayout1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Layout" Target="../diagrams/layout1.xml"/><Relationship Id="rId7" Type="http://schemas.openxmlformats.org/officeDocument/2006/relationships/image" Target="../media/image39.png"/><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11" Type="http://schemas.openxmlformats.org/officeDocument/2006/relationships/image" Target="../media/image42.jpg"/><Relationship Id="rId5" Type="http://schemas.openxmlformats.org/officeDocument/2006/relationships/diagramColors" Target="../diagrams/colors1.xml"/><Relationship Id="rId10" Type="http://schemas.openxmlformats.org/officeDocument/2006/relationships/image" Target="../media/image41.png"/><Relationship Id="rId4" Type="http://schemas.openxmlformats.org/officeDocument/2006/relationships/diagramQuickStyle" Target="../diagrams/quickStyle1.xml"/><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3.jpg"/></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jpeg"/><Relationship Id="rId12" Type="http://schemas.openxmlformats.org/officeDocument/2006/relationships/image" Target="../media/image21.png"/><Relationship Id="rId2" Type="http://schemas.openxmlformats.org/officeDocument/2006/relationships/image" Target="../media/image11.jpeg"/><Relationship Id="rId1" Type="http://schemas.openxmlformats.org/officeDocument/2006/relationships/slideLayout" Target="../slideLayouts/slideLayout1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hyperlink" Target="https://www.google.nl/url?sa=i&amp;rct=j&amp;q=&amp;esrc=s&amp;source=images&amp;cd=&amp;cad=rja&amp;uact=8&amp;ved=2ahUKEwihs7bh9drdAhWFIVAKHZh-BD8QjRx6BAgBEAU&amp;url=https://dutchitchannel.nl/601137/microsoft-azure-instances-versterkt-voor-alle-workloads.html&amp;psig=AOvVaw27SM3zR2YW-CyuV_5eHiS4&amp;ust=153812861512791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35.png"/><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25.jpeg"/><Relationship Id="rId4" Type="http://schemas.openxmlformats.org/officeDocument/2006/relationships/hyperlink" Target="https://www.google.nl/url?sa=i&amp;rct=j&amp;q=&amp;esrc=s&amp;source=images&amp;cd=&amp;cad=rja&amp;uact=8&amp;ved=2ahUKEwihs7bh9drdAhWFIVAKHZh-BD8QjRx6BAgBEAU&amp;url=https://dutchitchannel.nl/601137/microsoft-azure-instances-versterkt-voor-alle-workloads.html&amp;psig=AOvVaw27SM3zR2YW-CyuV_5eHiS4&amp;ust=1538128615127910"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5389C7-3891-4769-8CD1-D2578D4FADC8}"/>
              </a:ext>
            </a:extLst>
          </p:cNvPr>
          <p:cNvSpPr>
            <a:spLocks noGrp="1"/>
          </p:cNvSpPr>
          <p:nvPr>
            <p:ph type="title"/>
          </p:nvPr>
        </p:nvSpPr>
        <p:spPr/>
        <p:txBody>
          <a:bodyPr/>
          <a:lstStyle/>
          <a:p>
            <a:r>
              <a:rPr lang="en-US"/>
              <a:t>Thank you to our sponsors!</a:t>
            </a:r>
            <a:endParaRPr lang="nl-NL"/>
          </a:p>
        </p:txBody>
      </p:sp>
      <p:grpSp>
        <p:nvGrpSpPr>
          <p:cNvPr id="9" name="Group 8">
            <a:extLst>
              <a:ext uri="{FF2B5EF4-FFF2-40B4-BE49-F238E27FC236}">
                <a16:creationId xmlns:a16="http://schemas.microsoft.com/office/drawing/2014/main" id="{BD45B4B9-335C-4C69-8D7A-492EC918C230}"/>
              </a:ext>
            </a:extLst>
          </p:cNvPr>
          <p:cNvGrpSpPr/>
          <p:nvPr/>
        </p:nvGrpSpPr>
        <p:grpSpPr>
          <a:xfrm>
            <a:off x="450160" y="1536198"/>
            <a:ext cx="11451209" cy="1211642"/>
            <a:chOff x="450160" y="1536198"/>
            <a:chExt cx="11451209" cy="1211642"/>
          </a:xfrm>
        </p:grpSpPr>
        <p:grpSp>
          <p:nvGrpSpPr>
            <p:cNvPr id="6" name="Group 5">
              <a:extLst>
                <a:ext uri="{FF2B5EF4-FFF2-40B4-BE49-F238E27FC236}">
                  <a16:creationId xmlns:a16="http://schemas.microsoft.com/office/drawing/2014/main" id="{A9AC5DB6-6F1E-4281-8770-CF7B67A15F0A}"/>
                </a:ext>
              </a:extLst>
            </p:cNvPr>
            <p:cNvGrpSpPr/>
            <p:nvPr/>
          </p:nvGrpSpPr>
          <p:grpSpPr>
            <a:xfrm>
              <a:off x="450160" y="2185717"/>
              <a:ext cx="11451209" cy="562123"/>
              <a:chOff x="453565" y="2621535"/>
              <a:chExt cx="11451209" cy="562123"/>
            </a:xfrm>
          </p:grpSpPr>
          <p:pic>
            <p:nvPicPr>
              <p:cNvPr id="1026" name="Picture 2" descr="https://www.azurelowlands.com/wp-content/uploads/2018/09/Inspark.jpg">
                <a:extLst>
                  <a:ext uri="{FF2B5EF4-FFF2-40B4-BE49-F238E27FC236}">
                    <a16:creationId xmlns:a16="http://schemas.microsoft.com/office/drawing/2014/main" id="{4224099C-791D-430C-A9F5-AFD9CF2B08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565" y="2640585"/>
                <a:ext cx="1419225" cy="504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azurelowlands.com/wp-content/uploads/2018/09/Betabit.png">
                <a:extLst>
                  <a:ext uri="{FF2B5EF4-FFF2-40B4-BE49-F238E27FC236}">
                    <a16:creationId xmlns:a16="http://schemas.microsoft.com/office/drawing/2014/main" id="{B18D233A-4749-4874-B747-63A85B8300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0611" y="2621535"/>
                <a:ext cx="1343025" cy="5238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azurelowlands.com/wp-content/uploads/2018/09/Codit-1.jpg">
                <a:extLst>
                  <a:ext uri="{FF2B5EF4-FFF2-40B4-BE49-F238E27FC236}">
                    <a16:creationId xmlns:a16="http://schemas.microsoft.com/office/drawing/2014/main" id="{829C06DA-6009-437C-9FC1-ADC7B8291E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1457" y="2678833"/>
                <a:ext cx="1419225" cy="5048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www.azurelowlands.com/wp-content/uploads/2018/09/Motion10.jpg">
                <a:extLst>
                  <a:ext uri="{FF2B5EF4-FFF2-40B4-BE49-F238E27FC236}">
                    <a16:creationId xmlns:a16="http://schemas.microsoft.com/office/drawing/2014/main" id="{FA3AEEC6-0C7E-477D-B8A2-4C8B065DB7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8503" y="2783608"/>
                <a:ext cx="1419225" cy="4000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www.azurelowlands.com/wp-content/uploads/2018/11/Macaw_Logo.png">
                <a:extLst>
                  <a:ext uri="{FF2B5EF4-FFF2-40B4-BE49-F238E27FC236}">
                    <a16:creationId xmlns:a16="http://schemas.microsoft.com/office/drawing/2014/main" id="{56415122-63C8-4AD1-91B0-95C7F41D57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85549" y="2892997"/>
                <a:ext cx="1419225" cy="257175"/>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4">
              <a:extLst>
                <a:ext uri="{FF2B5EF4-FFF2-40B4-BE49-F238E27FC236}">
                  <a16:creationId xmlns:a16="http://schemas.microsoft.com/office/drawing/2014/main" id="{DA8A8A88-6EAC-443C-895C-259B61780F22}"/>
                </a:ext>
              </a:extLst>
            </p:cNvPr>
            <p:cNvSpPr txBox="1"/>
            <p:nvPr/>
          </p:nvSpPr>
          <p:spPr>
            <a:xfrm>
              <a:off x="450160" y="1536198"/>
              <a:ext cx="2512226" cy="595932"/>
            </a:xfrm>
            <a:prstGeom prst="rect">
              <a:avLst/>
            </a:prstGeom>
            <a:noFill/>
          </p:spPr>
          <p:txBody>
            <a:bodyPr wrap="none" rtlCol="0">
              <a:spAutoFit/>
            </a:bodyPr>
            <a:lstStyle/>
            <a:p>
              <a:pPr>
                <a:lnSpc>
                  <a:spcPct val="107000"/>
                </a:lnSpc>
                <a:spcBef>
                  <a:spcPts val="1200"/>
                </a:spcBef>
                <a:spcAft>
                  <a:spcPts val="0"/>
                </a:spcAft>
              </a:pPr>
              <a:r>
                <a:rPr lang="en-US" sz="32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Gold Sponsors</a:t>
              </a:r>
              <a:endParaRPr lang="nl-NL" sz="32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endParaRPr>
            </a:p>
          </p:txBody>
        </p:sp>
      </p:grpSp>
      <p:grpSp>
        <p:nvGrpSpPr>
          <p:cNvPr id="10" name="Group 9">
            <a:extLst>
              <a:ext uri="{FF2B5EF4-FFF2-40B4-BE49-F238E27FC236}">
                <a16:creationId xmlns:a16="http://schemas.microsoft.com/office/drawing/2014/main" id="{BC015AC3-FB90-43BE-88F1-F08779CA7F6C}"/>
              </a:ext>
            </a:extLst>
          </p:cNvPr>
          <p:cNvGrpSpPr/>
          <p:nvPr/>
        </p:nvGrpSpPr>
        <p:grpSpPr>
          <a:xfrm>
            <a:off x="450160" y="3701713"/>
            <a:ext cx="3912933" cy="1223519"/>
            <a:chOff x="450160" y="3296459"/>
            <a:chExt cx="3912933" cy="1223519"/>
          </a:xfrm>
        </p:grpSpPr>
        <p:grpSp>
          <p:nvGrpSpPr>
            <p:cNvPr id="7" name="Group 6">
              <a:extLst>
                <a:ext uri="{FF2B5EF4-FFF2-40B4-BE49-F238E27FC236}">
                  <a16:creationId xmlns:a16="http://schemas.microsoft.com/office/drawing/2014/main" id="{CBD6E4BF-EC02-4550-967A-7576495D7D3C}"/>
                </a:ext>
              </a:extLst>
            </p:cNvPr>
            <p:cNvGrpSpPr/>
            <p:nvPr/>
          </p:nvGrpSpPr>
          <p:grpSpPr>
            <a:xfrm>
              <a:off x="450160" y="4053252"/>
              <a:ext cx="3912933" cy="466726"/>
              <a:chOff x="453565" y="4302984"/>
              <a:chExt cx="3912933" cy="466726"/>
            </a:xfrm>
          </p:grpSpPr>
          <p:pic>
            <p:nvPicPr>
              <p:cNvPr id="1036" name="Picture 12" descr="https://www.azurelowlands.com/wp-content/uploads/2018/09/WinvisionLogo.jpg">
                <a:extLst>
                  <a:ext uri="{FF2B5EF4-FFF2-40B4-BE49-F238E27FC236}">
                    <a16:creationId xmlns:a16="http://schemas.microsoft.com/office/drawing/2014/main" id="{EFE2979C-EBA5-4221-BF8E-94ECB4EADD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3565" y="4302985"/>
                <a:ext cx="1419225" cy="46672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www.azurelowlands.com/wp-content/uploads/2018/09/AIMS.io_-150x49.png">
                <a:extLst>
                  <a:ext uri="{FF2B5EF4-FFF2-40B4-BE49-F238E27FC236}">
                    <a16:creationId xmlns:a16="http://schemas.microsoft.com/office/drawing/2014/main" id="{0A1F7A9A-D797-4E6D-8704-0C77DAF828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37748" y="4302984"/>
                <a:ext cx="1428750" cy="466725"/>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C87E8396-A9BB-402E-B8AE-E32AD40DAE9A}"/>
                </a:ext>
              </a:extLst>
            </p:cNvPr>
            <p:cNvSpPr txBox="1"/>
            <p:nvPr/>
          </p:nvSpPr>
          <p:spPr>
            <a:xfrm>
              <a:off x="450160" y="3296459"/>
              <a:ext cx="2627642" cy="595932"/>
            </a:xfrm>
            <a:prstGeom prst="rect">
              <a:avLst/>
            </a:prstGeom>
            <a:noFill/>
          </p:spPr>
          <p:txBody>
            <a:bodyPr wrap="none" rtlCol="0">
              <a:spAutoFit/>
            </a:bodyPr>
            <a:lstStyle/>
            <a:p>
              <a:pPr>
                <a:lnSpc>
                  <a:spcPct val="107000"/>
                </a:lnSpc>
                <a:spcBef>
                  <a:spcPts val="1200"/>
                </a:spcBef>
                <a:spcAft>
                  <a:spcPts val="0"/>
                </a:spcAft>
              </a:pPr>
              <a:r>
                <a:rPr lang="en-US" sz="32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Silver Sponsors</a:t>
              </a:r>
              <a:endParaRPr lang="nl-NL" sz="32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endParaRPr>
            </a:p>
          </p:txBody>
        </p:sp>
      </p:grpSp>
      <p:grpSp>
        <p:nvGrpSpPr>
          <p:cNvPr id="12" name="Group 11">
            <a:extLst>
              <a:ext uri="{FF2B5EF4-FFF2-40B4-BE49-F238E27FC236}">
                <a16:creationId xmlns:a16="http://schemas.microsoft.com/office/drawing/2014/main" id="{DC5035AA-638B-4072-B4B8-297A21C06815}"/>
              </a:ext>
            </a:extLst>
          </p:cNvPr>
          <p:cNvGrpSpPr/>
          <p:nvPr/>
        </p:nvGrpSpPr>
        <p:grpSpPr>
          <a:xfrm>
            <a:off x="378854" y="5486590"/>
            <a:ext cx="8985276" cy="1094014"/>
            <a:chOff x="392452" y="5107081"/>
            <a:chExt cx="8985276" cy="1094014"/>
          </a:xfrm>
        </p:grpSpPr>
        <p:grpSp>
          <p:nvGrpSpPr>
            <p:cNvPr id="8" name="Group 7">
              <a:extLst>
                <a:ext uri="{FF2B5EF4-FFF2-40B4-BE49-F238E27FC236}">
                  <a16:creationId xmlns:a16="http://schemas.microsoft.com/office/drawing/2014/main" id="{344405CB-FB10-49E4-BBD5-08C683C239A0}"/>
                </a:ext>
              </a:extLst>
            </p:cNvPr>
            <p:cNvGrpSpPr/>
            <p:nvPr/>
          </p:nvGrpSpPr>
          <p:grpSpPr>
            <a:xfrm>
              <a:off x="486906" y="5858195"/>
              <a:ext cx="8890822" cy="342900"/>
              <a:chOff x="486906" y="5858195"/>
              <a:chExt cx="8890822" cy="342900"/>
            </a:xfrm>
          </p:grpSpPr>
          <p:pic>
            <p:nvPicPr>
              <p:cNvPr id="1040" name="Picture 16" descr="https://www.azurelowlands.com/wp-content/uploads/2018/09/MiugNL.png">
                <a:extLst>
                  <a:ext uri="{FF2B5EF4-FFF2-40B4-BE49-F238E27FC236}">
                    <a16:creationId xmlns:a16="http://schemas.microsoft.com/office/drawing/2014/main" id="{04BCC6C3-B438-4A08-ABB3-46C023D1406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6906" y="5886770"/>
                <a:ext cx="1419225" cy="28575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s://www.azurelowlands.com/wp-content/uploads/2018/09/AzureIoTCommunity.jpg">
                <a:extLst>
                  <a:ext uri="{FF2B5EF4-FFF2-40B4-BE49-F238E27FC236}">
                    <a16:creationId xmlns:a16="http://schemas.microsoft.com/office/drawing/2014/main" id="{89D98CFD-69E9-4DD6-9504-CB3DC9670FE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44524" y="5867720"/>
                <a:ext cx="1419225" cy="32385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s://www.azurelowlands.com/wp-content/uploads/2018/09/Wazug.png">
                <a:extLst>
                  <a:ext uri="{FF2B5EF4-FFF2-40B4-BE49-F238E27FC236}">
                    <a16:creationId xmlns:a16="http://schemas.microsoft.com/office/drawing/2014/main" id="{46C9AEA4-FD49-455A-83F3-7433D1D4635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86387" y="5858195"/>
                <a:ext cx="1419225"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s://www.azurelowlands.com/wp-content/uploads/2018/09/Experts-Live.png">
                <a:extLst>
                  <a:ext uri="{FF2B5EF4-FFF2-40B4-BE49-F238E27FC236}">
                    <a16:creationId xmlns:a16="http://schemas.microsoft.com/office/drawing/2014/main" id="{8626EC23-6454-4B72-8BA4-C35335BAA05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58503" y="5915345"/>
                <a:ext cx="1419225" cy="228600"/>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TextBox 22">
              <a:extLst>
                <a:ext uri="{FF2B5EF4-FFF2-40B4-BE49-F238E27FC236}">
                  <a16:creationId xmlns:a16="http://schemas.microsoft.com/office/drawing/2014/main" id="{C072A2D3-A50A-4F97-9E70-24DBDF5B9B4C}"/>
                </a:ext>
              </a:extLst>
            </p:cNvPr>
            <p:cNvSpPr txBox="1"/>
            <p:nvPr/>
          </p:nvSpPr>
          <p:spPr>
            <a:xfrm>
              <a:off x="392452" y="5107081"/>
              <a:ext cx="3634328" cy="595932"/>
            </a:xfrm>
            <a:prstGeom prst="rect">
              <a:avLst/>
            </a:prstGeom>
            <a:noFill/>
          </p:spPr>
          <p:txBody>
            <a:bodyPr wrap="none" rtlCol="0">
              <a:spAutoFit/>
            </a:bodyPr>
            <a:lstStyle/>
            <a:p>
              <a:pPr>
                <a:lnSpc>
                  <a:spcPct val="107000"/>
                </a:lnSpc>
                <a:spcBef>
                  <a:spcPts val="1200"/>
                </a:spcBef>
                <a:spcAft>
                  <a:spcPts val="0"/>
                </a:spcAft>
              </a:pPr>
              <a:r>
                <a:rPr lang="en-US" sz="32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Community Sponsors</a:t>
              </a:r>
              <a:endParaRPr lang="nl-NL" sz="32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374012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56FDE5F3-5BE1-475D-BE0B-B5DBFAB34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900"/>
            <a:ext cx="12192000" cy="6774199"/>
          </a:xfrm>
          <a:prstGeom prst="rect">
            <a:avLst/>
          </a:prstGeom>
        </p:spPr>
      </p:pic>
    </p:spTree>
    <p:extLst>
      <p:ext uri="{BB962C8B-B14F-4D97-AF65-F5344CB8AC3E}">
        <p14:creationId xmlns:p14="http://schemas.microsoft.com/office/powerpoint/2010/main" val="3804619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527EE57-121E-4111-A407-2B8B1EA585A2}"/>
              </a:ext>
            </a:extLst>
          </p:cNvPr>
          <p:cNvSpPr>
            <a:spLocks noGrp="1"/>
          </p:cNvSpPr>
          <p:nvPr>
            <p:ph type="title"/>
          </p:nvPr>
        </p:nvSpPr>
        <p:spPr>
          <a:xfrm>
            <a:off x="739024" y="107739"/>
            <a:ext cx="6641020" cy="1472553"/>
          </a:xfrm>
        </p:spPr>
        <p:txBody>
          <a:bodyPr/>
          <a:lstStyle/>
          <a:p>
            <a:r>
              <a:rPr lang="nl-NL" sz="4000"/>
              <a:t>Deployment</a:t>
            </a:r>
            <a:r>
              <a:rPr lang="nl-NL" sz="4400"/>
              <a:t> flow</a:t>
            </a:r>
          </a:p>
        </p:txBody>
      </p:sp>
      <p:sp>
        <p:nvSpPr>
          <p:cNvPr id="5" name="Footer Placeholder 4">
            <a:extLst>
              <a:ext uri="{FF2B5EF4-FFF2-40B4-BE49-F238E27FC236}">
                <a16:creationId xmlns:a16="http://schemas.microsoft.com/office/drawing/2014/main" id="{645D9AA0-9F75-4AA7-83DA-E8631379BEB7}"/>
              </a:ext>
            </a:extLst>
          </p:cNvPr>
          <p:cNvSpPr>
            <a:spLocks noGrp="1"/>
          </p:cNvSpPr>
          <p:nvPr>
            <p:ph type="ftr" sz="quarter" idx="3"/>
          </p:nvPr>
        </p:nvSpPr>
        <p:spPr/>
        <p:txBody>
          <a:bodyPr/>
          <a:lstStyle/>
          <a:p>
            <a:pPr defTabSz="609585"/>
            <a:r>
              <a:rPr lang="nl-NL">
                <a:solidFill>
                  <a:srgbClr val="202042">
                    <a:tint val="75000"/>
                  </a:srgbClr>
                </a:solidFill>
              </a:rPr>
              <a:t>Copyright InSpark</a:t>
            </a:r>
          </a:p>
        </p:txBody>
      </p:sp>
      <p:graphicFrame>
        <p:nvGraphicFramePr>
          <p:cNvPr id="14" name="Diagram 13">
            <a:extLst>
              <a:ext uri="{FF2B5EF4-FFF2-40B4-BE49-F238E27FC236}">
                <a16:creationId xmlns:a16="http://schemas.microsoft.com/office/drawing/2014/main" id="{F53809D8-F889-4483-9733-BFC4625EAA0D}"/>
              </a:ext>
            </a:extLst>
          </p:cNvPr>
          <p:cNvGraphicFramePr/>
          <p:nvPr>
            <p:extLst/>
          </p:nvPr>
        </p:nvGraphicFramePr>
        <p:xfrm>
          <a:off x="267128" y="1050615"/>
          <a:ext cx="6005245" cy="53655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5" name="Shape 354">
            <a:extLst>
              <a:ext uri="{FF2B5EF4-FFF2-40B4-BE49-F238E27FC236}">
                <a16:creationId xmlns:a16="http://schemas.microsoft.com/office/drawing/2014/main" id="{BE12F411-EECB-4A93-84AB-A3F574D91EC2}"/>
              </a:ext>
            </a:extLst>
          </p:cNvPr>
          <p:cNvPicPr preferRelativeResize="0"/>
          <p:nvPr/>
        </p:nvPicPr>
        <p:blipFill rotWithShape="1">
          <a:blip r:embed="rId7">
            <a:alphaModFix/>
          </a:blip>
          <a:srcRect/>
          <a:stretch/>
        </p:blipFill>
        <p:spPr>
          <a:xfrm>
            <a:off x="594449" y="1987125"/>
            <a:ext cx="791335" cy="342100"/>
          </a:xfrm>
          <a:prstGeom prst="rect">
            <a:avLst/>
          </a:prstGeom>
          <a:noFill/>
          <a:ln>
            <a:noFill/>
          </a:ln>
        </p:spPr>
      </p:pic>
      <p:pic>
        <p:nvPicPr>
          <p:cNvPr id="16" name="Picture 15">
            <a:extLst>
              <a:ext uri="{FF2B5EF4-FFF2-40B4-BE49-F238E27FC236}">
                <a16:creationId xmlns:a16="http://schemas.microsoft.com/office/drawing/2014/main" id="{495530AA-CFEA-4B1D-B6F6-7C31E6BBD5B3}"/>
              </a:ext>
            </a:extLst>
          </p:cNvPr>
          <p:cNvPicPr>
            <a:picLocks noChangeAspect="1"/>
          </p:cNvPicPr>
          <p:nvPr/>
        </p:nvPicPr>
        <p:blipFill>
          <a:blip r:embed="rId8"/>
          <a:stretch>
            <a:fillRect/>
          </a:stretch>
        </p:blipFill>
        <p:spPr>
          <a:xfrm>
            <a:off x="971019" y="3420258"/>
            <a:ext cx="829531" cy="601110"/>
          </a:xfrm>
          <a:prstGeom prst="rect">
            <a:avLst/>
          </a:prstGeom>
        </p:spPr>
      </p:pic>
      <p:pic>
        <p:nvPicPr>
          <p:cNvPr id="1026" name="Picture 2" descr="Image result for k8s">
            <a:extLst>
              <a:ext uri="{FF2B5EF4-FFF2-40B4-BE49-F238E27FC236}">
                <a16:creationId xmlns:a16="http://schemas.microsoft.com/office/drawing/2014/main" id="{FA943C3C-0A7F-412C-AC6A-6D4469A48B8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2620" y="4864843"/>
            <a:ext cx="452598" cy="44307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AC4478E7-174F-4DE5-A329-E3C6567EB1CB}"/>
              </a:ext>
            </a:extLst>
          </p:cNvPr>
          <p:cNvPicPr>
            <a:picLocks noChangeAspect="1"/>
          </p:cNvPicPr>
          <p:nvPr/>
        </p:nvPicPr>
        <p:blipFill>
          <a:blip r:embed="rId10"/>
          <a:stretch>
            <a:fillRect/>
          </a:stretch>
        </p:blipFill>
        <p:spPr>
          <a:xfrm>
            <a:off x="912749" y="5352563"/>
            <a:ext cx="452598" cy="451239"/>
          </a:xfrm>
          <a:prstGeom prst="rect">
            <a:avLst/>
          </a:prstGeom>
        </p:spPr>
      </p:pic>
      <p:pic>
        <p:nvPicPr>
          <p:cNvPr id="7" name="Picture Placeholder 6" descr="A picture containing outdoor, mountain, grass, sky&#10;&#10;Description automatically generated">
            <a:extLst>
              <a:ext uri="{FF2B5EF4-FFF2-40B4-BE49-F238E27FC236}">
                <a16:creationId xmlns:a16="http://schemas.microsoft.com/office/drawing/2014/main" id="{50B9A0B0-20F7-4F31-B00C-06C9B0868309}"/>
              </a:ext>
            </a:extLst>
          </p:cNvPr>
          <p:cNvPicPr>
            <a:picLocks noGrp="1" noChangeAspect="1"/>
          </p:cNvPicPr>
          <p:nvPr>
            <p:ph type="pic" sz="quarter" idx="16"/>
          </p:nvPr>
        </p:nvPicPr>
        <p:blipFill>
          <a:blip r:embed="rId11">
            <a:extLst>
              <a:ext uri="{28A0092B-C50C-407E-A947-70E740481C1C}">
                <a14:useLocalDpi xmlns:a14="http://schemas.microsoft.com/office/drawing/2010/main" val="0"/>
              </a:ext>
            </a:extLst>
          </a:blip>
          <a:srcRect t="8306" b="8306"/>
          <a:stretch>
            <a:fillRect/>
          </a:stretch>
        </p:blipFill>
        <p:spPr/>
      </p:pic>
    </p:spTree>
    <p:extLst>
      <p:ext uri="{BB962C8B-B14F-4D97-AF65-F5344CB8AC3E}">
        <p14:creationId xmlns:p14="http://schemas.microsoft.com/office/powerpoint/2010/main" val="407706422"/>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E8F7D0-96D5-43E2-A608-9604B4C9BC98}"/>
              </a:ext>
            </a:extLst>
          </p:cNvPr>
          <p:cNvPicPr>
            <a:picLocks noChangeAspect="1"/>
          </p:cNvPicPr>
          <p:nvPr/>
        </p:nvPicPr>
        <p:blipFill>
          <a:blip r:embed="rId2"/>
          <a:stretch>
            <a:fillRect/>
          </a:stretch>
        </p:blipFill>
        <p:spPr>
          <a:xfrm>
            <a:off x="7560904" y="0"/>
            <a:ext cx="4631096" cy="6858000"/>
          </a:xfrm>
          <a:prstGeom prst="rect">
            <a:avLst/>
          </a:prstGeom>
        </p:spPr>
      </p:pic>
      <p:sp>
        <p:nvSpPr>
          <p:cNvPr id="6" name="Title 5">
            <a:extLst>
              <a:ext uri="{FF2B5EF4-FFF2-40B4-BE49-F238E27FC236}">
                <a16:creationId xmlns:a16="http://schemas.microsoft.com/office/drawing/2014/main" id="{2AC5BC8B-2143-414A-B210-AE6955331299}"/>
              </a:ext>
            </a:extLst>
          </p:cNvPr>
          <p:cNvSpPr>
            <a:spLocks noGrp="1"/>
          </p:cNvSpPr>
          <p:nvPr>
            <p:ph type="title"/>
          </p:nvPr>
        </p:nvSpPr>
        <p:spPr>
          <a:xfrm>
            <a:off x="150305" y="1723551"/>
            <a:ext cx="7170032" cy="3143488"/>
          </a:xfrm>
        </p:spPr>
        <p:txBody>
          <a:bodyPr/>
          <a:lstStyle/>
          <a:p>
            <a:pPr algn="l"/>
            <a:r>
              <a:rPr lang="en-US" sz="2800" dirty="0"/>
              <a:t>Demo</a:t>
            </a:r>
            <a:br>
              <a:rPr lang="en-US" sz="2800" dirty="0"/>
            </a:br>
            <a:br>
              <a:rPr lang="en-US" sz="2800" dirty="0"/>
            </a:br>
            <a:r>
              <a:rPr lang="en-US" sz="2800" dirty="0"/>
              <a:t>Web App for containers with Azure DevOps CI/CD integration</a:t>
            </a:r>
            <a:br>
              <a:rPr lang="en-US" sz="2800" dirty="0"/>
            </a:br>
            <a:endParaRPr lang="en-NL" sz="2800" dirty="0"/>
          </a:p>
        </p:txBody>
      </p:sp>
    </p:spTree>
    <p:extLst>
      <p:ext uri="{BB962C8B-B14F-4D97-AF65-F5344CB8AC3E}">
        <p14:creationId xmlns:p14="http://schemas.microsoft.com/office/powerpoint/2010/main" val="42528634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sz="4703">
                <a:solidFill>
                  <a:schemeClr val="tx1"/>
                </a:solidFill>
              </a:rPr>
              <a:t>Azure Kubernetes services</a:t>
            </a:r>
          </a:p>
        </p:txBody>
      </p:sp>
      <p:pic>
        <p:nvPicPr>
          <p:cNvPr id="2" name="Picture 1">
            <a:extLst>
              <a:ext uri="{FF2B5EF4-FFF2-40B4-BE49-F238E27FC236}">
                <a16:creationId xmlns:a16="http://schemas.microsoft.com/office/drawing/2014/main" id="{341005C6-0A8D-458F-9EE8-E2CA3D18170D}"/>
              </a:ext>
            </a:extLst>
          </p:cNvPr>
          <p:cNvPicPr>
            <a:picLocks noChangeAspect="1"/>
          </p:cNvPicPr>
          <p:nvPr/>
        </p:nvPicPr>
        <p:blipFill>
          <a:blip r:embed="rId3"/>
          <a:stretch>
            <a:fillRect/>
          </a:stretch>
        </p:blipFill>
        <p:spPr>
          <a:xfrm>
            <a:off x="4884126" y="2456685"/>
            <a:ext cx="2259627" cy="2202422"/>
          </a:xfrm>
          <a:prstGeom prst="rect">
            <a:avLst/>
          </a:prstGeom>
        </p:spPr>
      </p:pic>
    </p:spTree>
    <p:extLst>
      <p:ext uri="{BB962C8B-B14F-4D97-AF65-F5344CB8AC3E}">
        <p14:creationId xmlns:p14="http://schemas.microsoft.com/office/powerpoint/2010/main" val="179070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5FE8073-EBF5-4542-A8AD-0A81AF740525}"/>
              </a:ext>
            </a:extLst>
          </p:cNvPr>
          <p:cNvSpPr>
            <a:spLocks noGrp="1"/>
          </p:cNvSpPr>
          <p:nvPr>
            <p:ph type="ftr" sz="quarter" idx="4294967295"/>
          </p:nvPr>
        </p:nvSpPr>
        <p:spPr>
          <a:xfrm>
            <a:off x="0" y="6353175"/>
            <a:ext cx="5299075" cy="366713"/>
          </a:xfrm>
        </p:spPr>
        <p:txBody>
          <a:bodyPr/>
          <a:lstStyle/>
          <a:p>
            <a:pPr defTabSz="609585"/>
            <a:r>
              <a:rPr lang="nl-NL">
                <a:solidFill>
                  <a:srgbClr val="202042">
                    <a:tint val="75000"/>
                  </a:srgbClr>
                </a:solidFill>
              </a:rPr>
              <a:t>Copyright InSpark</a:t>
            </a:r>
          </a:p>
        </p:txBody>
      </p:sp>
      <p:sp>
        <p:nvSpPr>
          <p:cNvPr id="11" name="Titel 1">
            <a:extLst>
              <a:ext uri="{FF2B5EF4-FFF2-40B4-BE49-F238E27FC236}">
                <a16:creationId xmlns:a16="http://schemas.microsoft.com/office/drawing/2014/main" id="{4551E4E9-7022-4C60-A5DB-D7E98CFC5EE4}"/>
              </a:ext>
            </a:extLst>
          </p:cNvPr>
          <p:cNvSpPr>
            <a:spLocks noGrp="1"/>
          </p:cNvSpPr>
          <p:nvPr>
            <p:ph type="title"/>
          </p:nvPr>
        </p:nvSpPr>
        <p:spPr>
          <a:xfrm>
            <a:off x="633573" y="703191"/>
            <a:ext cx="6768713" cy="608538"/>
          </a:xfrm>
        </p:spPr>
        <p:txBody>
          <a:bodyPr/>
          <a:lstStyle/>
          <a:p>
            <a:r>
              <a:rPr lang="nl-NL" sz="4000" b="0"/>
              <a:t>Kubernetes</a:t>
            </a:r>
          </a:p>
        </p:txBody>
      </p:sp>
      <p:sp>
        <p:nvSpPr>
          <p:cNvPr id="4" name="Text Placeholder 2">
            <a:extLst>
              <a:ext uri="{FF2B5EF4-FFF2-40B4-BE49-F238E27FC236}">
                <a16:creationId xmlns:a16="http://schemas.microsoft.com/office/drawing/2014/main" id="{9A0CC385-277E-493A-8110-360F68F9682A}"/>
              </a:ext>
            </a:extLst>
          </p:cNvPr>
          <p:cNvSpPr txBox="1">
            <a:spLocks/>
          </p:cNvSpPr>
          <p:nvPr/>
        </p:nvSpPr>
        <p:spPr>
          <a:xfrm>
            <a:off x="269303" y="1736333"/>
            <a:ext cx="11648670" cy="4831521"/>
          </a:xfrm>
        </p:spPr>
        <p:txBody>
          <a:bodyPr/>
          <a:lstStyle>
            <a:lvl1pPr marL="457189" indent="-457189" algn="l" defTabSz="609585" rtl="0" eaLnBrk="1" latinLnBrk="0" hangingPunct="1">
              <a:lnSpc>
                <a:spcPts val="2933"/>
              </a:lnSpc>
              <a:spcBef>
                <a:spcPts val="0"/>
              </a:spcBef>
              <a:buClr>
                <a:schemeClr val="accent1"/>
              </a:buClr>
              <a:buFont typeface="Arial"/>
              <a:buChar char="•"/>
              <a:defRPr sz="1867" kern="1200">
                <a:solidFill>
                  <a:schemeClr val="tx1"/>
                </a:solidFill>
                <a:latin typeface="+mn-lt"/>
                <a:ea typeface="+mn-ea"/>
                <a:cs typeface="+mn-cs"/>
              </a:defRPr>
            </a:lvl1pPr>
            <a:lvl2pPr marL="990575" indent="-380990" algn="l" defTabSz="609585" rtl="0" eaLnBrk="1" latinLnBrk="0" hangingPunct="1">
              <a:lnSpc>
                <a:spcPts val="2933"/>
              </a:lnSpc>
              <a:spcBef>
                <a:spcPts val="0"/>
              </a:spcBef>
              <a:buFont typeface="Arial"/>
              <a:buChar char="–"/>
              <a:defRPr sz="1867" kern="1200">
                <a:solidFill>
                  <a:schemeClr val="tx1"/>
                </a:solidFill>
                <a:latin typeface="+mn-lt"/>
                <a:ea typeface="+mn-ea"/>
                <a:cs typeface="+mn-cs"/>
              </a:defRPr>
            </a:lvl2pPr>
            <a:lvl3pPr marL="1523962" indent="-304792" algn="l" defTabSz="609585" rtl="0" eaLnBrk="1" latinLnBrk="0" hangingPunct="1">
              <a:lnSpc>
                <a:spcPts val="2933"/>
              </a:lnSpc>
              <a:spcBef>
                <a:spcPts val="0"/>
              </a:spcBef>
              <a:buFont typeface="Arial"/>
              <a:buChar char="•"/>
              <a:defRPr sz="1867" kern="1200">
                <a:solidFill>
                  <a:schemeClr val="tx1"/>
                </a:solidFill>
                <a:latin typeface="+mn-lt"/>
                <a:ea typeface="+mn-ea"/>
                <a:cs typeface="+mn-cs"/>
              </a:defRPr>
            </a:lvl3pPr>
            <a:lvl4pPr marL="2133547" indent="-304792" algn="l" defTabSz="609585" rtl="0" eaLnBrk="1" latinLnBrk="0" hangingPunct="1">
              <a:lnSpc>
                <a:spcPts val="2933"/>
              </a:lnSpc>
              <a:spcBef>
                <a:spcPts val="0"/>
              </a:spcBef>
              <a:buFont typeface="Arial"/>
              <a:buChar char="–"/>
              <a:defRPr sz="1867" kern="1200">
                <a:solidFill>
                  <a:schemeClr val="tx1"/>
                </a:solidFill>
                <a:latin typeface="+mn-lt"/>
                <a:ea typeface="+mn-ea"/>
                <a:cs typeface="+mn-cs"/>
              </a:defRPr>
            </a:lvl4pPr>
            <a:lvl5pPr marL="2743131" indent="-304792" algn="l" defTabSz="609585" rtl="0" eaLnBrk="1" latinLnBrk="0" hangingPunct="1">
              <a:lnSpc>
                <a:spcPts val="2933"/>
              </a:lnSpc>
              <a:spcBef>
                <a:spcPts val="0"/>
              </a:spcBef>
              <a:buFont typeface="Arial"/>
              <a:buChar char="»"/>
              <a:defRPr sz="18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00000"/>
              </a:lnSpc>
            </a:pPr>
            <a:r>
              <a:rPr lang="en-US" sz="2800" dirty="0"/>
              <a:t>Kubernetes is an open-source (orchestration) framework for automating deployment and management of containerized workloads (microservices).</a:t>
            </a:r>
          </a:p>
          <a:p>
            <a:pPr>
              <a:lnSpc>
                <a:spcPct val="100000"/>
              </a:lnSpc>
            </a:pPr>
            <a:endParaRPr lang="en-US" sz="2800" dirty="0"/>
          </a:p>
          <a:p>
            <a:pPr lvl="1">
              <a:lnSpc>
                <a:spcPct val="100000"/>
              </a:lnSpc>
            </a:pPr>
            <a:r>
              <a:rPr lang="en-US" sz="2800" dirty="0"/>
              <a:t>Orchestration:</a:t>
            </a:r>
          </a:p>
          <a:p>
            <a:pPr lvl="2">
              <a:lnSpc>
                <a:spcPct val="100000"/>
              </a:lnSpc>
            </a:pPr>
            <a:r>
              <a:rPr lang="en-US" sz="2800" dirty="0"/>
              <a:t>Scheduling</a:t>
            </a:r>
          </a:p>
          <a:p>
            <a:pPr lvl="2">
              <a:lnSpc>
                <a:spcPct val="100000"/>
              </a:lnSpc>
            </a:pPr>
            <a:r>
              <a:rPr lang="en-US" sz="2800" dirty="0"/>
              <a:t>Failover</a:t>
            </a:r>
          </a:p>
          <a:p>
            <a:pPr lvl="2">
              <a:lnSpc>
                <a:spcPct val="100000"/>
              </a:lnSpc>
            </a:pPr>
            <a:r>
              <a:rPr lang="en-US" sz="2800" dirty="0"/>
              <a:t>Scaling</a:t>
            </a:r>
          </a:p>
          <a:p>
            <a:pPr lvl="2">
              <a:lnSpc>
                <a:spcPct val="100000"/>
              </a:lnSpc>
            </a:pPr>
            <a:r>
              <a:rPr lang="en-US" sz="2800" dirty="0"/>
              <a:t>Networking</a:t>
            </a:r>
          </a:p>
          <a:p>
            <a:pPr lvl="2">
              <a:lnSpc>
                <a:spcPct val="100000"/>
              </a:lnSpc>
            </a:pPr>
            <a:r>
              <a:rPr lang="en-US" sz="2800" dirty="0"/>
              <a:t>Service discovery</a:t>
            </a:r>
          </a:p>
          <a:p>
            <a:pPr lvl="2">
              <a:lnSpc>
                <a:spcPct val="100000"/>
              </a:lnSpc>
            </a:pPr>
            <a:r>
              <a:rPr lang="en-US" sz="2800" dirty="0"/>
              <a:t>Health monitoring</a:t>
            </a:r>
          </a:p>
        </p:txBody>
      </p:sp>
    </p:spTree>
    <p:extLst>
      <p:ext uri="{BB962C8B-B14F-4D97-AF65-F5344CB8AC3E}">
        <p14:creationId xmlns:p14="http://schemas.microsoft.com/office/powerpoint/2010/main" val="3335167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5FE8073-EBF5-4542-A8AD-0A81AF740525}"/>
              </a:ext>
            </a:extLst>
          </p:cNvPr>
          <p:cNvSpPr>
            <a:spLocks noGrp="1"/>
          </p:cNvSpPr>
          <p:nvPr>
            <p:ph type="ftr" sz="quarter" idx="4294967295"/>
          </p:nvPr>
        </p:nvSpPr>
        <p:spPr>
          <a:xfrm>
            <a:off x="0" y="6353175"/>
            <a:ext cx="5299075" cy="366713"/>
          </a:xfrm>
        </p:spPr>
        <p:txBody>
          <a:bodyPr/>
          <a:lstStyle/>
          <a:p>
            <a:pPr defTabSz="609585"/>
            <a:r>
              <a:rPr lang="nl-NL">
                <a:solidFill>
                  <a:srgbClr val="202042">
                    <a:tint val="75000"/>
                  </a:srgbClr>
                </a:solidFill>
              </a:rPr>
              <a:t>Copyright InSpark</a:t>
            </a:r>
          </a:p>
        </p:txBody>
      </p:sp>
      <p:sp>
        <p:nvSpPr>
          <p:cNvPr id="11" name="Titel 1">
            <a:extLst>
              <a:ext uri="{FF2B5EF4-FFF2-40B4-BE49-F238E27FC236}">
                <a16:creationId xmlns:a16="http://schemas.microsoft.com/office/drawing/2014/main" id="{4551E4E9-7022-4C60-A5DB-D7E98CFC5EE4}"/>
              </a:ext>
            </a:extLst>
          </p:cNvPr>
          <p:cNvSpPr>
            <a:spLocks noGrp="1"/>
          </p:cNvSpPr>
          <p:nvPr>
            <p:ph type="title"/>
          </p:nvPr>
        </p:nvSpPr>
        <p:spPr>
          <a:xfrm>
            <a:off x="633573" y="703191"/>
            <a:ext cx="6768713" cy="608538"/>
          </a:xfrm>
        </p:spPr>
        <p:txBody>
          <a:bodyPr/>
          <a:lstStyle/>
          <a:p>
            <a:r>
              <a:rPr lang="nl-NL" sz="4000" b="0"/>
              <a:t>History of kubernetes</a:t>
            </a:r>
          </a:p>
        </p:txBody>
      </p:sp>
      <p:sp>
        <p:nvSpPr>
          <p:cNvPr id="4" name="Text Placeholder 2">
            <a:extLst>
              <a:ext uri="{FF2B5EF4-FFF2-40B4-BE49-F238E27FC236}">
                <a16:creationId xmlns:a16="http://schemas.microsoft.com/office/drawing/2014/main" id="{9A0CC385-277E-493A-8110-360F68F9682A}"/>
              </a:ext>
            </a:extLst>
          </p:cNvPr>
          <p:cNvSpPr txBox="1">
            <a:spLocks/>
          </p:cNvSpPr>
          <p:nvPr/>
        </p:nvSpPr>
        <p:spPr>
          <a:xfrm>
            <a:off x="269303" y="1736333"/>
            <a:ext cx="11648670" cy="4831521"/>
          </a:xfrm>
        </p:spPr>
        <p:txBody>
          <a:bodyPr/>
          <a:lstStyle>
            <a:lvl1pPr marL="457189" indent="-457189" algn="l" defTabSz="609585" rtl="0" eaLnBrk="1" latinLnBrk="0" hangingPunct="1">
              <a:lnSpc>
                <a:spcPts val="2933"/>
              </a:lnSpc>
              <a:spcBef>
                <a:spcPts val="0"/>
              </a:spcBef>
              <a:buClr>
                <a:schemeClr val="accent1"/>
              </a:buClr>
              <a:buFont typeface="Arial"/>
              <a:buChar char="•"/>
              <a:defRPr sz="1867" kern="1200">
                <a:solidFill>
                  <a:schemeClr val="tx1"/>
                </a:solidFill>
                <a:latin typeface="+mn-lt"/>
                <a:ea typeface="+mn-ea"/>
                <a:cs typeface="+mn-cs"/>
              </a:defRPr>
            </a:lvl1pPr>
            <a:lvl2pPr marL="990575" indent="-380990" algn="l" defTabSz="609585" rtl="0" eaLnBrk="1" latinLnBrk="0" hangingPunct="1">
              <a:lnSpc>
                <a:spcPts val="2933"/>
              </a:lnSpc>
              <a:spcBef>
                <a:spcPts val="0"/>
              </a:spcBef>
              <a:buFont typeface="Arial"/>
              <a:buChar char="–"/>
              <a:defRPr sz="1867" kern="1200">
                <a:solidFill>
                  <a:schemeClr val="tx1"/>
                </a:solidFill>
                <a:latin typeface="+mn-lt"/>
                <a:ea typeface="+mn-ea"/>
                <a:cs typeface="+mn-cs"/>
              </a:defRPr>
            </a:lvl2pPr>
            <a:lvl3pPr marL="1523962" indent="-304792" algn="l" defTabSz="609585" rtl="0" eaLnBrk="1" latinLnBrk="0" hangingPunct="1">
              <a:lnSpc>
                <a:spcPts val="2933"/>
              </a:lnSpc>
              <a:spcBef>
                <a:spcPts val="0"/>
              </a:spcBef>
              <a:buFont typeface="Arial"/>
              <a:buChar char="•"/>
              <a:defRPr sz="1867" kern="1200">
                <a:solidFill>
                  <a:schemeClr val="tx1"/>
                </a:solidFill>
                <a:latin typeface="+mn-lt"/>
                <a:ea typeface="+mn-ea"/>
                <a:cs typeface="+mn-cs"/>
              </a:defRPr>
            </a:lvl3pPr>
            <a:lvl4pPr marL="2133547" indent="-304792" algn="l" defTabSz="609585" rtl="0" eaLnBrk="1" latinLnBrk="0" hangingPunct="1">
              <a:lnSpc>
                <a:spcPts val="2933"/>
              </a:lnSpc>
              <a:spcBef>
                <a:spcPts val="0"/>
              </a:spcBef>
              <a:buFont typeface="Arial"/>
              <a:buChar char="–"/>
              <a:defRPr sz="1867" kern="1200">
                <a:solidFill>
                  <a:schemeClr val="tx1"/>
                </a:solidFill>
                <a:latin typeface="+mn-lt"/>
                <a:ea typeface="+mn-ea"/>
                <a:cs typeface="+mn-cs"/>
              </a:defRPr>
            </a:lvl4pPr>
            <a:lvl5pPr marL="2743131" indent="-304792" algn="l" defTabSz="609585" rtl="0" eaLnBrk="1" latinLnBrk="0" hangingPunct="1">
              <a:lnSpc>
                <a:spcPts val="2933"/>
              </a:lnSpc>
              <a:spcBef>
                <a:spcPts val="0"/>
              </a:spcBef>
              <a:buFont typeface="Arial"/>
              <a:buChar char="»"/>
              <a:defRPr sz="18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00000"/>
              </a:lnSpc>
            </a:pPr>
            <a:r>
              <a:rPr lang="en-US" sz="2800"/>
              <a:t>2003/2004 - Designed by Google (Borg)</a:t>
            </a:r>
          </a:p>
          <a:p>
            <a:pPr>
              <a:lnSpc>
                <a:spcPct val="100000"/>
              </a:lnSpc>
            </a:pPr>
            <a:r>
              <a:rPr lang="en-US" sz="2800"/>
              <a:t>2014 - Introduced as Kubernetes as open-source version of Borg</a:t>
            </a:r>
          </a:p>
          <a:p>
            <a:pPr>
              <a:lnSpc>
                <a:spcPct val="100000"/>
              </a:lnSpc>
            </a:pPr>
            <a:r>
              <a:rPr lang="en-US" sz="2800"/>
              <a:t>2015 – Kubernetes v1.0</a:t>
            </a:r>
          </a:p>
          <a:p>
            <a:pPr>
              <a:lnSpc>
                <a:spcPct val="100000"/>
              </a:lnSpc>
            </a:pPr>
            <a:r>
              <a:rPr lang="en-US" sz="2800"/>
              <a:t>2016 – Kubernetes goes mainstream</a:t>
            </a:r>
          </a:p>
          <a:p>
            <a:pPr>
              <a:lnSpc>
                <a:spcPct val="100000"/>
              </a:lnSpc>
            </a:pPr>
            <a:r>
              <a:rPr lang="en-US" sz="2800"/>
              <a:t>2017 – Enterprise adoption &amp; support (Azure, AWS)</a:t>
            </a:r>
          </a:p>
          <a:p>
            <a:pPr marL="0" indent="0">
              <a:buNone/>
            </a:pPr>
            <a:endParaRPr lang="en-US" sz="2800"/>
          </a:p>
          <a:p>
            <a:pPr marL="0" indent="0">
              <a:buNone/>
            </a:pPr>
            <a:endParaRPr lang="en-US" sz="2800"/>
          </a:p>
        </p:txBody>
      </p:sp>
    </p:spTree>
    <p:extLst>
      <p:ext uri="{BB962C8B-B14F-4D97-AF65-F5344CB8AC3E}">
        <p14:creationId xmlns:p14="http://schemas.microsoft.com/office/powerpoint/2010/main" val="938806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5FE8073-EBF5-4542-A8AD-0A81AF740525}"/>
              </a:ext>
            </a:extLst>
          </p:cNvPr>
          <p:cNvSpPr>
            <a:spLocks noGrp="1"/>
          </p:cNvSpPr>
          <p:nvPr>
            <p:ph type="ftr" sz="quarter" idx="4294967295"/>
          </p:nvPr>
        </p:nvSpPr>
        <p:spPr>
          <a:xfrm>
            <a:off x="0" y="6353175"/>
            <a:ext cx="5299075" cy="366713"/>
          </a:xfrm>
        </p:spPr>
        <p:txBody>
          <a:bodyPr/>
          <a:lstStyle/>
          <a:p>
            <a:pPr defTabSz="609585"/>
            <a:r>
              <a:rPr lang="nl-NL">
                <a:solidFill>
                  <a:srgbClr val="202042">
                    <a:tint val="75000"/>
                  </a:srgbClr>
                </a:solidFill>
              </a:rPr>
              <a:t>Copyright InSpark</a:t>
            </a:r>
          </a:p>
        </p:txBody>
      </p:sp>
      <p:sp>
        <p:nvSpPr>
          <p:cNvPr id="11" name="Titel 1">
            <a:extLst>
              <a:ext uri="{FF2B5EF4-FFF2-40B4-BE49-F238E27FC236}">
                <a16:creationId xmlns:a16="http://schemas.microsoft.com/office/drawing/2014/main" id="{4551E4E9-7022-4C60-A5DB-D7E98CFC5EE4}"/>
              </a:ext>
            </a:extLst>
          </p:cNvPr>
          <p:cNvSpPr>
            <a:spLocks noGrp="1"/>
          </p:cNvSpPr>
          <p:nvPr>
            <p:ph type="title"/>
          </p:nvPr>
        </p:nvSpPr>
        <p:spPr>
          <a:xfrm>
            <a:off x="633573" y="703191"/>
            <a:ext cx="6768713" cy="608538"/>
          </a:xfrm>
        </p:spPr>
        <p:txBody>
          <a:bodyPr/>
          <a:lstStyle/>
          <a:p>
            <a:r>
              <a:rPr lang="nl-NL" sz="4000" b="0"/>
              <a:t>Azure </a:t>
            </a:r>
            <a:r>
              <a:rPr lang="nl-NL" sz="4000" b="0" err="1"/>
              <a:t>Kubernetes</a:t>
            </a:r>
            <a:r>
              <a:rPr lang="nl-NL" sz="4000" b="0"/>
              <a:t> Services</a:t>
            </a:r>
          </a:p>
        </p:txBody>
      </p:sp>
      <p:sp>
        <p:nvSpPr>
          <p:cNvPr id="4" name="Text Placeholder 2">
            <a:extLst>
              <a:ext uri="{FF2B5EF4-FFF2-40B4-BE49-F238E27FC236}">
                <a16:creationId xmlns:a16="http://schemas.microsoft.com/office/drawing/2014/main" id="{9A0CC385-277E-493A-8110-360F68F9682A}"/>
              </a:ext>
            </a:extLst>
          </p:cNvPr>
          <p:cNvSpPr txBox="1">
            <a:spLocks/>
          </p:cNvSpPr>
          <p:nvPr/>
        </p:nvSpPr>
        <p:spPr>
          <a:xfrm>
            <a:off x="269303" y="1736333"/>
            <a:ext cx="11648670" cy="4831521"/>
          </a:xfrm>
        </p:spPr>
        <p:txBody>
          <a:bodyPr/>
          <a:lstStyle>
            <a:lvl1pPr marL="457189" indent="-457189" algn="l" defTabSz="609585" rtl="0" eaLnBrk="1" latinLnBrk="0" hangingPunct="1">
              <a:lnSpc>
                <a:spcPts val="2933"/>
              </a:lnSpc>
              <a:spcBef>
                <a:spcPts val="0"/>
              </a:spcBef>
              <a:buClr>
                <a:schemeClr val="accent1"/>
              </a:buClr>
              <a:buFont typeface="Arial"/>
              <a:buChar char="•"/>
              <a:defRPr sz="1867" kern="1200">
                <a:solidFill>
                  <a:schemeClr val="tx1"/>
                </a:solidFill>
                <a:latin typeface="+mn-lt"/>
                <a:ea typeface="+mn-ea"/>
                <a:cs typeface="+mn-cs"/>
              </a:defRPr>
            </a:lvl1pPr>
            <a:lvl2pPr marL="990575" indent="-380990" algn="l" defTabSz="609585" rtl="0" eaLnBrk="1" latinLnBrk="0" hangingPunct="1">
              <a:lnSpc>
                <a:spcPts val="2933"/>
              </a:lnSpc>
              <a:spcBef>
                <a:spcPts val="0"/>
              </a:spcBef>
              <a:buFont typeface="Arial"/>
              <a:buChar char="–"/>
              <a:defRPr sz="1867" kern="1200">
                <a:solidFill>
                  <a:schemeClr val="tx1"/>
                </a:solidFill>
                <a:latin typeface="+mn-lt"/>
                <a:ea typeface="+mn-ea"/>
                <a:cs typeface="+mn-cs"/>
              </a:defRPr>
            </a:lvl2pPr>
            <a:lvl3pPr marL="1523962" indent="-304792" algn="l" defTabSz="609585" rtl="0" eaLnBrk="1" latinLnBrk="0" hangingPunct="1">
              <a:lnSpc>
                <a:spcPts val="2933"/>
              </a:lnSpc>
              <a:spcBef>
                <a:spcPts val="0"/>
              </a:spcBef>
              <a:buFont typeface="Arial"/>
              <a:buChar char="•"/>
              <a:defRPr sz="1867" kern="1200">
                <a:solidFill>
                  <a:schemeClr val="tx1"/>
                </a:solidFill>
                <a:latin typeface="+mn-lt"/>
                <a:ea typeface="+mn-ea"/>
                <a:cs typeface="+mn-cs"/>
              </a:defRPr>
            </a:lvl3pPr>
            <a:lvl4pPr marL="2133547" indent="-304792" algn="l" defTabSz="609585" rtl="0" eaLnBrk="1" latinLnBrk="0" hangingPunct="1">
              <a:lnSpc>
                <a:spcPts val="2933"/>
              </a:lnSpc>
              <a:spcBef>
                <a:spcPts val="0"/>
              </a:spcBef>
              <a:buFont typeface="Arial"/>
              <a:buChar char="–"/>
              <a:defRPr sz="1867" kern="1200">
                <a:solidFill>
                  <a:schemeClr val="tx1"/>
                </a:solidFill>
                <a:latin typeface="+mn-lt"/>
                <a:ea typeface="+mn-ea"/>
                <a:cs typeface="+mn-cs"/>
              </a:defRPr>
            </a:lvl4pPr>
            <a:lvl5pPr marL="2743131" indent="-304792" algn="l" defTabSz="609585" rtl="0" eaLnBrk="1" latinLnBrk="0" hangingPunct="1">
              <a:lnSpc>
                <a:spcPts val="2933"/>
              </a:lnSpc>
              <a:spcBef>
                <a:spcPts val="0"/>
              </a:spcBef>
              <a:buFont typeface="Arial"/>
              <a:buChar char="»"/>
              <a:defRPr sz="18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00000"/>
              </a:lnSpc>
            </a:pPr>
            <a:r>
              <a:rPr lang="en-US" sz="2800" dirty="0"/>
              <a:t>AKS is a Azure Managed Kubernetes Platform</a:t>
            </a:r>
          </a:p>
          <a:p>
            <a:pPr lvl="1">
              <a:lnSpc>
                <a:spcPct val="100000"/>
              </a:lnSpc>
            </a:pPr>
            <a:r>
              <a:rPr lang="en-US" sz="2800" dirty="0"/>
              <a:t>Hosted environment</a:t>
            </a:r>
          </a:p>
          <a:p>
            <a:pPr lvl="1">
              <a:lnSpc>
                <a:spcPct val="100000"/>
              </a:lnSpc>
            </a:pPr>
            <a:r>
              <a:rPr lang="en-US" sz="2800" dirty="0"/>
              <a:t>Eliminates the burden of maintenance &amp; operations</a:t>
            </a:r>
          </a:p>
          <a:p>
            <a:pPr lvl="1">
              <a:lnSpc>
                <a:spcPct val="100000"/>
              </a:lnSpc>
            </a:pPr>
            <a:r>
              <a:rPr lang="en-US" sz="2800" dirty="0"/>
              <a:t>Master nodes are fully managed</a:t>
            </a:r>
          </a:p>
          <a:p>
            <a:pPr lvl="1">
              <a:lnSpc>
                <a:spcPct val="100000"/>
              </a:lnSpc>
            </a:pPr>
            <a:r>
              <a:rPr lang="en-US" sz="2800" dirty="0"/>
              <a:t>Worker nodes are almost fully managed</a:t>
            </a:r>
          </a:p>
          <a:p>
            <a:pPr lvl="2">
              <a:lnSpc>
                <a:spcPct val="100000"/>
              </a:lnSpc>
            </a:pPr>
            <a:r>
              <a:rPr lang="en-US" sz="2800" dirty="0"/>
              <a:t>“Have” to scale yourself</a:t>
            </a:r>
          </a:p>
          <a:p>
            <a:pPr lvl="2">
              <a:lnSpc>
                <a:spcPct val="100000"/>
              </a:lnSpc>
            </a:pPr>
            <a:r>
              <a:rPr lang="en-US" sz="2800" dirty="0"/>
              <a:t>“Have” to reboot yourself (after updates)</a:t>
            </a:r>
          </a:p>
          <a:p>
            <a:pPr lvl="1">
              <a:lnSpc>
                <a:spcPct val="100000"/>
              </a:lnSpc>
            </a:pPr>
            <a:r>
              <a:rPr lang="en-US" sz="2800" dirty="0"/>
              <a:t>“Quick” and easy deployment of a cluster</a:t>
            </a:r>
          </a:p>
          <a:p>
            <a:pPr lvl="2">
              <a:lnSpc>
                <a:spcPct val="100000"/>
              </a:lnSpc>
            </a:pPr>
            <a:r>
              <a:rPr lang="en-US" sz="2800" dirty="0" err="1"/>
              <a:t>az</a:t>
            </a:r>
            <a:r>
              <a:rPr lang="en-US" sz="2800" dirty="0"/>
              <a:t> cli, terraform, ansible, arm, </a:t>
            </a:r>
            <a:r>
              <a:rPr lang="en-US" sz="2800" dirty="0" err="1"/>
              <a:t>pws</a:t>
            </a:r>
            <a:endParaRPr lang="en-US" sz="2800" dirty="0"/>
          </a:p>
          <a:p>
            <a:pPr marL="0" indent="0">
              <a:buNone/>
            </a:pPr>
            <a:endParaRPr lang="en-US" sz="2800" dirty="0"/>
          </a:p>
        </p:txBody>
      </p:sp>
    </p:spTree>
    <p:extLst>
      <p:ext uri="{BB962C8B-B14F-4D97-AF65-F5344CB8AC3E}">
        <p14:creationId xmlns:p14="http://schemas.microsoft.com/office/powerpoint/2010/main" val="2681636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5FE8073-EBF5-4542-A8AD-0A81AF740525}"/>
              </a:ext>
            </a:extLst>
          </p:cNvPr>
          <p:cNvSpPr>
            <a:spLocks noGrp="1"/>
          </p:cNvSpPr>
          <p:nvPr>
            <p:ph type="ftr" sz="quarter" idx="4294967295"/>
          </p:nvPr>
        </p:nvSpPr>
        <p:spPr>
          <a:xfrm>
            <a:off x="0" y="6353175"/>
            <a:ext cx="5299075" cy="366713"/>
          </a:xfrm>
        </p:spPr>
        <p:txBody>
          <a:bodyPr/>
          <a:lstStyle/>
          <a:p>
            <a:pPr defTabSz="609585"/>
            <a:r>
              <a:rPr lang="nl-NL">
                <a:solidFill>
                  <a:srgbClr val="202042">
                    <a:tint val="75000"/>
                  </a:srgbClr>
                </a:solidFill>
              </a:rPr>
              <a:t>Copyright InSpark</a:t>
            </a:r>
          </a:p>
        </p:txBody>
      </p:sp>
      <p:sp>
        <p:nvSpPr>
          <p:cNvPr id="11" name="Titel 1">
            <a:extLst>
              <a:ext uri="{FF2B5EF4-FFF2-40B4-BE49-F238E27FC236}">
                <a16:creationId xmlns:a16="http://schemas.microsoft.com/office/drawing/2014/main" id="{4551E4E9-7022-4C60-A5DB-D7E98CFC5EE4}"/>
              </a:ext>
            </a:extLst>
          </p:cNvPr>
          <p:cNvSpPr>
            <a:spLocks noGrp="1"/>
          </p:cNvSpPr>
          <p:nvPr>
            <p:ph type="title"/>
          </p:nvPr>
        </p:nvSpPr>
        <p:spPr>
          <a:xfrm>
            <a:off x="633573" y="703191"/>
            <a:ext cx="6768713" cy="608538"/>
          </a:xfrm>
        </p:spPr>
        <p:txBody>
          <a:bodyPr/>
          <a:lstStyle/>
          <a:p>
            <a:r>
              <a:rPr lang="nl-NL" sz="4000" b="0"/>
              <a:t>Azure </a:t>
            </a:r>
            <a:r>
              <a:rPr lang="nl-NL" sz="4000" b="0" err="1"/>
              <a:t>Kubernetes</a:t>
            </a:r>
            <a:r>
              <a:rPr lang="nl-NL" sz="4000" b="0"/>
              <a:t> Services</a:t>
            </a:r>
          </a:p>
        </p:txBody>
      </p:sp>
      <p:sp>
        <p:nvSpPr>
          <p:cNvPr id="4" name="Text Placeholder 2">
            <a:extLst>
              <a:ext uri="{FF2B5EF4-FFF2-40B4-BE49-F238E27FC236}">
                <a16:creationId xmlns:a16="http://schemas.microsoft.com/office/drawing/2014/main" id="{9A0CC385-277E-493A-8110-360F68F9682A}"/>
              </a:ext>
            </a:extLst>
          </p:cNvPr>
          <p:cNvSpPr txBox="1">
            <a:spLocks/>
          </p:cNvSpPr>
          <p:nvPr/>
        </p:nvSpPr>
        <p:spPr>
          <a:xfrm>
            <a:off x="0" y="1384641"/>
            <a:ext cx="11648670" cy="4831521"/>
          </a:xfrm>
        </p:spPr>
        <p:txBody>
          <a:bodyPr/>
          <a:lstStyle>
            <a:lvl1pPr marL="457189" indent="-457189" algn="l" defTabSz="609585" rtl="0" eaLnBrk="1" latinLnBrk="0" hangingPunct="1">
              <a:lnSpc>
                <a:spcPts val="2933"/>
              </a:lnSpc>
              <a:spcBef>
                <a:spcPts val="0"/>
              </a:spcBef>
              <a:buClr>
                <a:schemeClr val="accent1"/>
              </a:buClr>
              <a:buFont typeface="Arial"/>
              <a:buChar char="•"/>
              <a:defRPr sz="1867" kern="1200">
                <a:solidFill>
                  <a:schemeClr val="tx1"/>
                </a:solidFill>
                <a:latin typeface="+mn-lt"/>
                <a:ea typeface="+mn-ea"/>
                <a:cs typeface="+mn-cs"/>
              </a:defRPr>
            </a:lvl1pPr>
            <a:lvl2pPr marL="990575" indent="-380990" algn="l" defTabSz="609585" rtl="0" eaLnBrk="1" latinLnBrk="0" hangingPunct="1">
              <a:lnSpc>
                <a:spcPts val="2933"/>
              </a:lnSpc>
              <a:spcBef>
                <a:spcPts val="0"/>
              </a:spcBef>
              <a:buFont typeface="Arial"/>
              <a:buChar char="–"/>
              <a:defRPr sz="1867" kern="1200">
                <a:solidFill>
                  <a:schemeClr val="tx1"/>
                </a:solidFill>
                <a:latin typeface="+mn-lt"/>
                <a:ea typeface="+mn-ea"/>
                <a:cs typeface="+mn-cs"/>
              </a:defRPr>
            </a:lvl2pPr>
            <a:lvl3pPr marL="1523962" indent="-304792" algn="l" defTabSz="609585" rtl="0" eaLnBrk="1" latinLnBrk="0" hangingPunct="1">
              <a:lnSpc>
                <a:spcPts val="2933"/>
              </a:lnSpc>
              <a:spcBef>
                <a:spcPts val="0"/>
              </a:spcBef>
              <a:buFont typeface="Arial"/>
              <a:buChar char="•"/>
              <a:defRPr sz="1867" kern="1200">
                <a:solidFill>
                  <a:schemeClr val="tx1"/>
                </a:solidFill>
                <a:latin typeface="+mn-lt"/>
                <a:ea typeface="+mn-ea"/>
                <a:cs typeface="+mn-cs"/>
              </a:defRPr>
            </a:lvl3pPr>
            <a:lvl4pPr marL="2133547" indent="-304792" algn="l" defTabSz="609585" rtl="0" eaLnBrk="1" latinLnBrk="0" hangingPunct="1">
              <a:lnSpc>
                <a:spcPts val="2933"/>
              </a:lnSpc>
              <a:spcBef>
                <a:spcPts val="0"/>
              </a:spcBef>
              <a:buFont typeface="Arial"/>
              <a:buChar char="–"/>
              <a:defRPr sz="1867" kern="1200">
                <a:solidFill>
                  <a:schemeClr val="tx1"/>
                </a:solidFill>
                <a:latin typeface="+mn-lt"/>
                <a:ea typeface="+mn-ea"/>
                <a:cs typeface="+mn-cs"/>
              </a:defRPr>
            </a:lvl4pPr>
            <a:lvl5pPr marL="2743131" indent="-304792" algn="l" defTabSz="609585" rtl="0" eaLnBrk="1" latinLnBrk="0" hangingPunct="1">
              <a:lnSpc>
                <a:spcPts val="2933"/>
              </a:lnSpc>
              <a:spcBef>
                <a:spcPts val="0"/>
              </a:spcBef>
              <a:buFont typeface="Arial"/>
              <a:buChar char="»"/>
              <a:defRPr sz="18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lvl="1">
              <a:lnSpc>
                <a:spcPct val="100000"/>
              </a:lnSpc>
            </a:pPr>
            <a:r>
              <a:rPr lang="en-US" sz="2800" dirty="0"/>
              <a:t>Integration with other Microsoft/ Azure Services, e.g.</a:t>
            </a:r>
          </a:p>
          <a:p>
            <a:pPr lvl="2">
              <a:lnSpc>
                <a:spcPct val="100000"/>
              </a:lnSpc>
            </a:pPr>
            <a:r>
              <a:rPr lang="en-US" sz="2800" dirty="0"/>
              <a:t>Azure Container Registry</a:t>
            </a:r>
          </a:p>
          <a:p>
            <a:pPr lvl="2">
              <a:lnSpc>
                <a:spcPct val="100000"/>
              </a:lnSpc>
            </a:pPr>
            <a:r>
              <a:rPr lang="en-US" sz="2800" dirty="0"/>
              <a:t>Azure Monitor (Log Analytics, Application Insights)</a:t>
            </a:r>
          </a:p>
          <a:p>
            <a:pPr lvl="3">
              <a:lnSpc>
                <a:spcPct val="100000"/>
              </a:lnSpc>
            </a:pPr>
            <a:r>
              <a:rPr lang="en-US" sz="2800" dirty="0"/>
              <a:t>Monitoring cluster and/ or application</a:t>
            </a:r>
          </a:p>
          <a:p>
            <a:pPr lvl="2">
              <a:lnSpc>
                <a:spcPct val="100000"/>
              </a:lnSpc>
            </a:pPr>
            <a:r>
              <a:rPr lang="en-US" sz="2800" dirty="0"/>
              <a:t>Key Vault</a:t>
            </a:r>
          </a:p>
          <a:p>
            <a:pPr lvl="3">
              <a:lnSpc>
                <a:spcPct val="100000"/>
              </a:lnSpc>
            </a:pPr>
            <a:r>
              <a:rPr lang="en-US" sz="2800" dirty="0"/>
              <a:t>Secrets</a:t>
            </a:r>
          </a:p>
          <a:p>
            <a:pPr lvl="2">
              <a:lnSpc>
                <a:spcPct val="100000"/>
              </a:lnSpc>
            </a:pPr>
            <a:r>
              <a:rPr lang="en-US" sz="2800" dirty="0"/>
              <a:t>PaaS </a:t>
            </a:r>
            <a:r>
              <a:rPr lang="en-US" sz="2800" dirty="0" err="1"/>
              <a:t>db</a:t>
            </a:r>
            <a:r>
              <a:rPr lang="en-US" sz="2800" dirty="0"/>
              <a:t> solutions</a:t>
            </a:r>
          </a:p>
          <a:p>
            <a:pPr lvl="2">
              <a:lnSpc>
                <a:spcPct val="100000"/>
              </a:lnSpc>
            </a:pPr>
            <a:r>
              <a:rPr lang="en-US" sz="2800" dirty="0"/>
              <a:t>Storage</a:t>
            </a:r>
          </a:p>
          <a:p>
            <a:pPr lvl="3">
              <a:lnSpc>
                <a:spcPct val="100000"/>
              </a:lnSpc>
            </a:pPr>
            <a:r>
              <a:rPr lang="en-US" sz="2800" dirty="0"/>
              <a:t>Azure Disks</a:t>
            </a:r>
          </a:p>
          <a:p>
            <a:pPr lvl="3">
              <a:lnSpc>
                <a:spcPct val="100000"/>
              </a:lnSpc>
            </a:pPr>
            <a:r>
              <a:rPr lang="en-US" sz="2800" dirty="0"/>
              <a:t>Azure Files</a:t>
            </a:r>
          </a:p>
          <a:p>
            <a:pPr lvl="2">
              <a:lnSpc>
                <a:spcPct val="100000"/>
              </a:lnSpc>
            </a:pPr>
            <a:r>
              <a:rPr lang="en-US" sz="2800" dirty="0"/>
              <a:t>Azure DevOps</a:t>
            </a:r>
          </a:p>
          <a:p>
            <a:pPr lvl="2"/>
            <a:endParaRPr lang="en-US" sz="2800" dirty="0"/>
          </a:p>
          <a:p>
            <a:pPr marL="0" indent="0">
              <a:buNone/>
            </a:pPr>
            <a:endParaRPr lang="en-US" sz="2800" dirty="0"/>
          </a:p>
        </p:txBody>
      </p:sp>
    </p:spTree>
    <p:extLst>
      <p:ext uri="{BB962C8B-B14F-4D97-AF65-F5344CB8AC3E}">
        <p14:creationId xmlns:p14="http://schemas.microsoft.com/office/powerpoint/2010/main" val="273741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17AD664F-ECF0-46FA-90A5-199B884C4D7D}"/>
              </a:ext>
            </a:extLst>
          </p:cNvPr>
          <p:cNvSpPr>
            <a:spLocks noGrp="1"/>
          </p:cNvSpPr>
          <p:nvPr>
            <p:ph type="title"/>
          </p:nvPr>
        </p:nvSpPr>
        <p:spPr>
          <a:xfrm>
            <a:off x="555528" y="343540"/>
            <a:ext cx="7160403" cy="577849"/>
          </a:xfrm>
        </p:spPr>
        <p:txBody>
          <a:bodyPr/>
          <a:lstStyle/>
          <a:p>
            <a:r>
              <a:rPr lang="en-US" sz="2800"/>
              <a:t>Architecture</a:t>
            </a:r>
          </a:p>
        </p:txBody>
      </p:sp>
      <p:pic>
        <p:nvPicPr>
          <p:cNvPr id="5" name="Picture 2" descr="Kubernetes cluster master and node components">
            <a:extLst>
              <a:ext uri="{FF2B5EF4-FFF2-40B4-BE49-F238E27FC236}">
                <a16:creationId xmlns:a16="http://schemas.microsoft.com/office/drawing/2014/main" id="{001C335F-E3C2-4B4F-9212-532780C98C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030" y="1991458"/>
            <a:ext cx="7413229" cy="2541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683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17AD664F-ECF0-46FA-90A5-199B884C4D7D}"/>
              </a:ext>
            </a:extLst>
          </p:cNvPr>
          <p:cNvSpPr>
            <a:spLocks noGrp="1"/>
          </p:cNvSpPr>
          <p:nvPr>
            <p:ph type="title"/>
          </p:nvPr>
        </p:nvSpPr>
        <p:spPr>
          <a:xfrm>
            <a:off x="555528" y="343540"/>
            <a:ext cx="7160403" cy="577849"/>
          </a:xfrm>
        </p:spPr>
        <p:txBody>
          <a:bodyPr/>
          <a:lstStyle/>
          <a:p>
            <a:r>
              <a:rPr lang="en-US" sz="2800"/>
              <a:t>Architecture – (possible) Solution</a:t>
            </a:r>
          </a:p>
        </p:txBody>
      </p:sp>
      <p:pic>
        <p:nvPicPr>
          <p:cNvPr id="3" name="Picture 2">
            <a:extLst>
              <a:ext uri="{FF2B5EF4-FFF2-40B4-BE49-F238E27FC236}">
                <a16:creationId xmlns:a16="http://schemas.microsoft.com/office/drawing/2014/main" id="{C4684575-1415-4A4C-B45B-24A2D5F552B7}"/>
              </a:ext>
            </a:extLst>
          </p:cNvPr>
          <p:cNvPicPr>
            <a:picLocks noChangeAspect="1"/>
          </p:cNvPicPr>
          <p:nvPr/>
        </p:nvPicPr>
        <p:blipFill>
          <a:blip r:embed="rId2"/>
          <a:stretch>
            <a:fillRect/>
          </a:stretch>
        </p:blipFill>
        <p:spPr>
          <a:xfrm>
            <a:off x="0" y="1143745"/>
            <a:ext cx="12192000" cy="4570510"/>
          </a:xfrm>
          <a:prstGeom prst="rect">
            <a:avLst/>
          </a:prstGeom>
        </p:spPr>
      </p:pic>
    </p:spTree>
    <p:extLst>
      <p:ext uri="{BB962C8B-B14F-4D97-AF65-F5344CB8AC3E}">
        <p14:creationId xmlns:p14="http://schemas.microsoft.com/office/powerpoint/2010/main" val="308479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20A48331-6D3E-624A-BD84-E42139AF287D}"/>
              </a:ext>
            </a:extLst>
          </p:cNvPr>
          <p:cNvSpPr>
            <a:spLocks noGrp="1"/>
          </p:cNvSpPr>
          <p:nvPr>
            <p:ph type="title"/>
          </p:nvPr>
        </p:nvSpPr>
        <p:spPr>
          <a:xfrm>
            <a:off x="839788" y="414937"/>
            <a:ext cx="9099561" cy="2794427"/>
          </a:xfrm>
        </p:spPr>
        <p:txBody>
          <a:bodyPr/>
          <a:lstStyle/>
          <a:p>
            <a:r>
              <a:rPr lang="en-US" sz="3600"/>
              <a:t>About US</a:t>
            </a:r>
            <a:br>
              <a:rPr lang="en-US" sz="3600"/>
            </a:br>
            <a:br>
              <a:rPr lang="en-US" sz="3600"/>
            </a:br>
            <a:r>
              <a:rPr lang="en-US" sz="2800"/>
              <a:t>Johan Biere </a:t>
            </a:r>
            <a:br>
              <a:rPr lang="en-US" sz="2800"/>
            </a:br>
            <a:r>
              <a:rPr lang="en-US" sz="2800"/>
              <a:t>&amp;</a:t>
            </a:r>
            <a:br>
              <a:rPr lang="en-US" sz="2800"/>
            </a:br>
            <a:r>
              <a:rPr lang="en-US" sz="2800"/>
              <a:t>Bram van den Klinkenberg</a:t>
            </a:r>
            <a:endParaRPr lang="nl-NL" sz="2800"/>
          </a:p>
        </p:txBody>
      </p:sp>
      <p:pic>
        <p:nvPicPr>
          <p:cNvPr id="5" name="Content Placeholder 9">
            <a:extLst>
              <a:ext uri="{FF2B5EF4-FFF2-40B4-BE49-F238E27FC236}">
                <a16:creationId xmlns:a16="http://schemas.microsoft.com/office/drawing/2014/main" id="{2EC51265-C2BD-EE47-B7C6-49E9B825D1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130150" y="3075860"/>
            <a:ext cx="2125091" cy="2125091"/>
          </a:xfrm>
          <a:prstGeom prst="rect">
            <a:avLst/>
          </a:prstGeom>
        </p:spPr>
      </p:pic>
      <p:pic>
        <p:nvPicPr>
          <p:cNvPr id="7" name="Picture 6" descr="A person wearing glasses and smiling at the camera&#10;&#10;Description automatically generated">
            <a:extLst>
              <a:ext uri="{FF2B5EF4-FFF2-40B4-BE49-F238E27FC236}">
                <a16:creationId xmlns:a16="http://schemas.microsoft.com/office/drawing/2014/main" id="{39E898DE-EC70-4A2E-8CB7-29F012590F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6782" y="3075860"/>
            <a:ext cx="2276630" cy="2276630"/>
          </a:xfrm>
          <a:prstGeom prst="rect">
            <a:avLst/>
          </a:prstGeom>
        </p:spPr>
      </p:pic>
      <p:sp>
        <p:nvSpPr>
          <p:cNvPr id="9" name="Rectangle 8">
            <a:extLst>
              <a:ext uri="{FF2B5EF4-FFF2-40B4-BE49-F238E27FC236}">
                <a16:creationId xmlns:a16="http://schemas.microsoft.com/office/drawing/2014/main" id="{91E24D6A-D571-49CF-9B96-F0E93E446182}"/>
              </a:ext>
            </a:extLst>
          </p:cNvPr>
          <p:cNvSpPr/>
          <p:nvPr/>
        </p:nvSpPr>
        <p:spPr>
          <a:xfrm>
            <a:off x="1018508" y="5241705"/>
            <a:ext cx="4004649" cy="923330"/>
          </a:xfrm>
          <a:prstGeom prst="rect">
            <a:avLst/>
          </a:prstGeom>
        </p:spPr>
        <p:txBody>
          <a:bodyPr wrap="square">
            <a:spAutoFit/>
          </a:bodyPr>
          <a:lstStyle/>
          <a:p>
            <a:r>
              <a:rPr lang="en-US"/>
              <a:t>Work: </a:t>
            </a:r>
            <a:r>
              <a:rPr lang="nl-NL"/>
              <a:t>InSpark</a:t>
            </a:r>
            <a:endParaRPr lang="en-US"/>
          </a:p>
          <a:p>
            <a:r>
              <a:rPr lang="en-US"/>
              <a:t>Twitter: @Johanbiere</a:t>
            </a:r>
            <a:endParaRPr lang="nl-NL"/>
          </a:p>
          <a:p>
            <a:r>
              <a:rPr lang="nl-NL"/>
              <a:t>Blog: talkingazure.com</a:t>
            </a:r>
          </a:p>
        </p:txBody>
      </p:sp>
      <p:sp>
        <p:nvSpPr>
          <p:cNvPr id="10" name="Rectangle 9">
            <a:extLst>
              <a:ext uri="{FF2B5EF4-FFF2-40B4-BE49-F238E27FC236}">
                <a16:creationId xmlns:a16="http://schemas.microsoft.com/office/drawing/2014/main" id="{4E6E191C-AD46-4D4C-AD2E-EC4532ADAA34}"/>
              </a:ext>
            </a:extLst>
          </p:cNvPr>
          <p:cNvSpPr/>
          <p:nvPr/>
        </p:nvSpPr>
        <p:spPr>
          <a:xfrm>
            <a:off x="5934700" y="5417642"/>
            <a:ext cx="4004649" cy="646331"/>
          </a:xfrm>
          <a:prstGeom prst="rect">
            <a:avLst/>
          </a:prstGeom>
        </p:spPr>
        <p:txBody>
          <a:bodyPr wrap="square">
            <a:spAutoFit/>
          </a:bodyPr>
          <a:lstStyle/>
          <a:p>
            <a:r>
              <a:rPr lang="en-US"/>
              <a:t>Work: </a:t>
            </a:r>
            <a:r>
              <a:rPr lang="nl-NL"/>
              <a:t>InSpark</a:t>
            </a:r>
            <a:endParaRPr lang="en-US"/>
          </a:p>
          <a:p>
            <a:r>
              <a:rPr lang="en-US"/>
              <a:t>Twitter: @BramKlinkenberg</a:t>
            </a:r>
            <a:endParaRPr lang="nl-NL" i="1"/>
          </a:p>
        </p:txBody>
      </p:sp>
      <p:pic>
        <p:nvPicPr>
          <p:cNvPr id="11" name="Afbeelding 2">
            <a:extLst>
              <a:ext uri="{FF2B5EF4-FFF2-40B4-BE49-F238E27FC236}">
                <a16:creationId xmlns:a16="http://schemas.microsoft.com/office/drawing/2014/main" id="{2D875C93-0876-489F-A6D9-2C7B8D2A4B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6707" y="4622359"/>
            <a:ext cx="4218380" cy="2374948"/>
          </a:xfrm>
          <a:prstGeom prst="rect">
            <a:avLst/>
          </a:prstGeom>
        </p:spPr>
      </p:pic>
    </p:spTree>
    <p:extLst>
      <p:ext uri="{BB962C8B-B14F-4D97-AF65-F5344CB8AC3E}">
        <p14:creationId xmlns:p14="http://schemas.microsoft.com/office/powerpoint/2010/main" val="5622707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17AD664F-ECF0-46FA-90A5-199B884C4D7D}"/>
              </a:ext>
            </a:extLst>
          </p:cNvPr>
          <p:cNvSpPr>
            <a:spLocks noGrp="1"/>
          </p:cNvSpPr>
          <p:nvPr>
            <p:ph type="title"/>
          </p:nvPr>
        </p:nvSpPr>
        <p:spPr>
          <a:xfrm>
            <a:off x="555528" y="343540"/>
            <a:ext cx="7160403" cy="577849"/>
          </a:xfrm>
        </p:spPr>
        <p:txBody>
          <a:bodyPr/>
          <a:lstStyle/>
          <a:p>
            <a:r>
              <a:rPr lang="en-US" sz="2800"/>
              <a:t>Architecture – (possible) HA Solution</a:t>
            </a:r>
          </a:p>
        </p:txBody>
      </p:sp>
      <p:pic>
        <p:nvPicPr>
          <p:cNvPr id="1028" name="Picture 4" descr="AKS with Azure Traffic Manager">
            <a:extLst>
              <a:ext uri="{FF2B5EF4-FFF2-40B4-BE49-F238E27FC236}">
                <a16:creationId xmlns:a16="http://schemas.microsoft.com/office/drawing/2014/main" id="{8EB234F6-F021-4122-93AD-8456E94E3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6619" y="1295016"/>
            <a:ext cx="5054477" cy="4267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70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17AD664F-ECF0-46FA-90A5-199B884C4D7D}"/>
              </a:ext>
            </a:extLst>
          </p:cNvPr>
          <p:cNvSpPr>
            <a:spLocks noGrp="1"/>
          </p:cNvSpPr>
          <p:nvPr>
            <p:ph type="title"/>
          </p:nvPr>
        </p:nvSpPr>
        <p:spPr>
          <a:xfrm>
            <a:off x="555528" y="343540"/>
            <a:ext cx="7915860" cy="577849"/>
          </a:xfrm>
        </p:spPr>
        <p:txBody>
          <a:bodyPr/>
          <a:lstStyle/>
          <a:p>
            <a:r>
              <a:rPr lang="en-US" sz="2800"/>
              <a:t>Architecture – (possible) HA Solution</a:t>
            </a:r>
          </a:p>
        </p:txBody>
      </p:sp>
      <p:pic>
        <p:nvPicPr>
          <p:cNvPr id="3" name="Picture 2">
            <a:extLst>
              <a:ext uri="{FF2B5EF4-FFF2-40B4-BE49-F238E27FC236}">
                <a16:creationId xmlns:a16="http://schemas.microsoft.com/office/drawing/2014/main" id="{9C31BDDA-8ECE-41B3-812B-3EBA38BE387D}"/>
              </a:ext>
            </a:extLst>
          </p:cNvPr>
          <p:cNvPicPr>
            <a:picLocks noChangeAspect="1"/>
          </p:cNvPicPr>
          <p:nvPr/>
        </p:nvPicPr>
        <p:blipFill>
          <a:blip r:embed="rId2"/>
          <a:stretch>
            <a:fillRect/>
          </a:stretch>
        </p:blipFill>
        <p:spPr>
          <a:xfrm>
            <a:off x="1015511" y="789198"/>
            <a:ext cx="10367142" cy="5844598"/>
          </a:xfrm>
          <a:prstGeom prst="rect">
            <a:avLst/>
          </a:prstGeom>
        </p:spPr>
      </p:pic>
    </p:spTree>
    <p:extLst>
      <p:ext uri="{BB962C8B-B14F-4D97-AF65-F5344CB8AC3E}">
        <p14:creationId xmlns:p14="http://schemas.microsoft.com/office/powerpoint/2010/main" val="2506877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E8F7D0-96D5-43E2-A608-9604B4C9BC98}"/>
              </a:ext>
            </a:extLst>
          </p:cNvPr>
          <p:cNvPicPr>
            <a:picLocks noChangeAspect="1"/>
          </p:cNvPicPr>
          <p:nvPr/>
        </p:nvPicPr>
        <p:blipFill>
          <a:blip r:embed="rId2"/>
          <a:stretch>
            <a:fillRect/>
          </a:stretch>
        </p:blipFill>
        <p:spPr>
          <a:xfrm>
            <a:off x="7560904" y="0"/>
            <a:ext cx="4631096" cy="6858000"/>
          </a:xfrm>
          <a:prstGeom prst="rect">
            <a:avLst/>
          </a:prstGeom>
        </p:spPr>
      </p:pic>
      <p:sp>
        <p:nvSpPr>
          <p:cNvPr id="6" name="Title 5">
            <a:extLst>
              <a:ext uri="{FF2B5EF4-FFF2-40B4-BE49-F238E27FC236}">
                <a16:creationId xmlns:a16="http://schemas.microsoft.com/office/drawing/2014/main" id="{2AC5BC8B-2143-414A-B210-AE6955331299}"/>
              </a:ext>
            </a:extLst>
          </p:cNvPr>
          <p:cNvSpPr>
            <a:spLocks noGrp="1"/>
          </p:cNvSpPr>
          <p:nvPr>
            <p:ph type="title"/>
          </p:nvPr>
        </p:nvSpPr>
        <p:spPr>
          <a:xfrm>
            <a:off x="167889" y="136540"/>
            <a:ext cx="7170032" cy="3143488"/>
          </a:xfrm>
        </p:spPr>
        <p:txBody>
          <a:bodyPr/>
          <a:lstStyle/>
          <a:p>
            <a:pPr algn="l"/>
            <a:r>
              <a:rPr lang="en-US" sz="2800"/>
              <a:t>Demo</a:t>
            </a:r>
            <a:br>
              <a:rPr lang="en-US" sz="2800"/>
            </a:br>
            <a:br>
              <a:rPr lang="en-US" sz="2800"/>
            </a:br>
            <a:r>
              <a:rPr lang="en-US" sz="2800"/>
              <a:t>Deployment on AKS and scaling of the cluster</a:t>
            </a:r>
            <a:br>
              <a:rPr lang="en-US" sz="2800"/>
            </a:br>
            <a:endParaRPr lang="en-NL" sz="2800"/>
          </a:p>
        </p:txBody>
      </p:sp>
    </p:spTree>
    <p:extLst>
      <p:ext uri="{BB962C8B-B14F-4D97-AF65-F5344CB8AC3E}">
        <p14:creationId xmlns:p14="http://schemas.microsoft.com/office/powerpoint/2010/main" val="147388527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703">
                <a:solidFill>
                  <a:schemeClr val="tx1"/>
                </a:solidFill>
              </a:rPr>
              <a:t>Azure Container Instance</a:t>
            </a:r>
          </a:p>
        </p:txBody>
      </p:sp>
    </p:spTree>
    <p:extLst>
      <p:ext uri="{BB962C8B-B14F-4D97-AF65-F5344CB8AC3E}">
        <p14:creationId xmlns:p14="http://schemas.microsoft.com/office/powerpoint/2010/main" val="2780771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5FE8073-EBF5-4542-A8AD-0A81AF740525}"/>
              </a:ext>
            </a:extLst>
          </p:cNvPr>
          <p:cNvSpPr>
            <a:spLocks noGrp="1"/>
          </p:cNvSpPr>
          <p:nvPr>
            <p:ph type="ftr" sz="quarter" idx="4294967295"/>
          </p:nvPr>
        </p:nvSpPr>
        <p:spPr>
          <a:xfrm>
            <a:off x="0" y="6353175"/>
            <a:ext cx="5299075" cy="366713"/>
          </a:xfrm>
        </p:spPr>
        <p:txBody>
          <a:bodyPr/>
          <a:lstStyle/>
          <a:p>
            <a:pPr defTabSz="609585"/>
            <a:r>
              <a:rPr lang="nl-NL">
                <a:solidFill>
                  <a:srgbClr val="202042">
                    <a:tint val="75000"/>
                  </a:srgbClr>
                </a:solidFill>
              </a:rPr>
              <a:t>Copyright InSpark</a:t>
            </a:r>
          </a:p>
        </p:txBody>
      </p:sp>
      <p:sp>
        <p:nvSpPr>
          <p:cNvPr id="11" name="Titel 1">
            <a:extLst>
              <a:ext uri="{FF2B5EF4-FFF2-40B4-BE49-F238E27FC236}">
                <a16:creationId xmlns:a16="http://schemas.microsoft.com/office/drawing/2014/main" id="{4551E4E9-7022-4C60-A5DB-D7E98CFC5EE4}"/>
              </a:ext>
            </a:extLst>
          </p:cNvPr>
          <p:cNvSpPr>
            <a:spLocks noGrp="1"/>
          </p:cNvSpPr>
          <p:nvPr>
            <p:ph type="title"/>
          </p:nvPr>
        </p:nvSpPr>
        <p:spPr>
          <a:xfrm>
            <a:off x="633573" y="703191"/>
            <a:ext cx="6768713" cy="608538"/>
          </a:xfrm>
        </p:spPr>
        <p:txBody>
          <a:bodyPr/>
          <a:lstStyle/>
          <a:p>
            <a:r>
              <a:rPr lang="nl-NL" sz="4000" b="0"/>
              <a:t>Azure Container Instance</a:t>
            </a:r>
          </a:p>
        </p:txBody>
      </p:sp>
      <p:sp>
        <p:nvSpPr>
          <p:cNvPr id="4" name="Text Placeholder 2">
            <a:extLst>
              <a:ext uri="{FF2B5EF4-FFF2-40B4-BE49-F238E27FC236}">
                <a16:creationId xmlns:a16="http://schemas.microsoft.com/office/drawing/2014/main" id="{9A0CC385-277E-493A-8110-360F68F9682A}"/>
              </a:ext>
            </a:extLst>
          </p:cNvPr>
          <p:cNvSpPr txBox="1">
            <a:spLocks/>
          </p:cNvSpPr>
          <p:nvPr/>
        </p:nvSpPr>
        <p:spPr>
          <a:xfrm>
            <a:off x="269303" y="1736333"/>
            <a:ext cx="11648670" cy="4831521"/>
          </a:xfrm>
        </p:spPr>
        <p:txBody>
          <a:bodyPr/>
          <a:lstStyle>
            <a:lvl1pPr marL="457189" indent="-457189" algn="l" defTabSz="609585" rtl="0" eaLnBrk="1" latinLnBrk="0" hangingPunct="1">
              <a:lnSpc>
                <a:spcPts val="2933"/>
              </a:lnSpc>
              <a:spcBef>
                <a:spcPts val="0"/>
              </a:spcBef>
              <a:buClr>
                <a:schemeClr val="accent1"/>
              </a:buClr>
              <a:buFont typeface="Arial"/>
              <a:buChar char="•"/>
              <a:defRPr sz="1867" kern="1200">
                <a:solidFill>
                  <a:schemeClr val="tx1"/>
                </a:solidFill>
                <a:latin typeface="+mn-lt"/>
                <a:ea typeface="+mn-ea"/>
                <a:cs typeface="+mn-cs"/>
              </a:defRPr>
            </a:lvl1pPr>
            <a:lvl2pPr marL="990575" indent="-380990" algn="l" defTabSz="609585" rtl="0" eaLnBrk="1" latinLnBrk="0" hangingPunct="1">
              <a:lnSpc>
                <a:spcPts val="2933"/>
              </a:lnSpc>
              <a:spcBef>
                <a:spcPts val="0"/>
              </a:spcBef>
              <a:buFont typeface="Arial"/>
              <a:buChar char="–"/>
              <a:defRPr sz="1867" kern="1200">
                <a:solidFill>
                  <a:schemeClr val="tx1"/>
                </a:solidFill>
                <a:latin typeface="+mn-lt"/>
                <a:ea typeface="+mn-ea"/>
                <a:cs typeface="+mn-cs"/>
              </a:defRPr>
            </a:lvl2pPr>
            <a:lvl3pPr marL="1523962" indent="-304792" algn="l" defTabSz="609585" rtl="0" eaLnBrk="1" latinLnBrk="0" hangingPunct="1">
              <a:lnSpc>
                <a:spcPts val="2933"/>
              </a:lnSpc>
              <a:spcBef>
                <a:spcPts val="0"/>
              </a:spcBef>
              <a:buFont typeface="Arial"/>
              <a:buChar char="•"/>
              <a:defRPr sz="1867" kern="1200">
                <a:solidFill>
                  <a:schemeClr val="tx1"/>
                </a:solidFill>
                <a:latin typeface="+mn-lt"/>
                <a:ea typeface="+mn-ea"/>
                <a:cs typeface="+mn-cs"/>
              </a:defRPr>
            </a:lvl3pPr>
            <a:lvl4pPr marL="2133547" indent="-304792" algn="l" defTabSz="609585" rtl="0" eaLnBrk="1" latinLnBrk="0" hangingPunct="1">
              <a:lnSpc>
                <a:spcPts val="2933"/>
              </a:lnSpc>
              <a:spcBef>
                <a:spcPts val="0"/>
              </a:spcBef>
              <a:buFont typeface="Arial"/>
              <a:buChar char="–"/>
              <a:defRPr sz="1867" kern="1200">
                <a:solidFill>
                  <a:schemeClr val="tx1"/>
                </a:solidFill>
                <a:latin typeface="+mn-lt"/>
                <a:ea typeface="+mn-ea"/>
                <a:cs typeface="+mn-cs"/>
              </a:defRPr>
            </a:lvl4pPr>
            <a:lvl5pPr marL="2743131" indent="-304792" algn="l" defTabSz="609585" rtl="0" eaLnBrk="1" latinLnBrk="0" hangingPunct="1">
              <a:lnSpc>
                <a:spcPts val="2933"/>
              </a:lnSpc>
              <a:spcBef>
                <a:spcPts val="0"/>
              </a:spcBef>
              <a:buFont typeface="Arial"/>
              <a:buChar char="»"/>
              <a:defRPr sz="18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00000"/>
              </a:lnSpc>
            </a:pPr>
            <a:r>
              <a:rPr lang="en-US" sz="2800" dirty="0"/>
              <a:t>Easy and fast way to deploy containers</a:t>
            </a:r>
          </a:p>
          <a:p>
            <a:pPr lvl="1">
              <a:lnSpc>
                <a:spcPct val="100000"/>
              </a:lnSpc>
            </a:pPr>
            <a:r>
              <a:rPr lang="en-US" sz="2800" dirty="0"/>
              <a:t>No infra to deploy/ provision and manage</a:t>
            </a:r>
          </a:p>
          <a:p>
            <a:pPr lvl="1">
              <a:lnSpc>
                <a:spcPct val="100000"/>
              </a:lnSpc>
            </a:pPr>
            <a:r>
              <a:rPr lang="en-US" sz="2800" dirty="0"/>
              <a:t>Public endpoint</a:t>
            </a:r>
          </a:p>
          <a:p>
            <a:pPr lvl="1">
              <a:lnSpc>
                <a:spcPct val="100000"/>
              </a:lnSpc>
            </a:pPr>
            <a:r>
              <a:rPr lang="en-US" sz="2800" dirty="0"/>
              <a:t>Linux &amp; Windows containers!!</a:t>
            </a:r>
          </a:p>
          <a:p>
            <a:pPr lvl="1">
              <a:lnSpc>
                <a:spcPct val="100000"/>
              </a:lnSpc>
            </a:pPr>
            <a:r>
              <a:rPr lang="en-US" sz="2800" dirty="0"/>
              <a:t>Persistent storage (Azure Files)</a:t>
            </a:r>
          </a:p>
          <a:p>
            <a:pPr lvl="1">
              <a:lnSpc>
                <a:spcPct val="100000"/>
              </a:lnSpc>
            </a:pPr>
            <a:r>
              <a:rPr lang="en-US" sz="2800" dirty="0"/>
              <a:t>Custom </a:t>
            </a:r>
            <a:r>
              <a:rPr lang="en-US" sz="2800" dirty="0" err="1"/>
              <a:t>Vnet</a:t>
            </a:r>
            <a:r>
              <a:rPr lang="en-US" sz="2800" dirty="0"/>
              <a:t> (Preview)</a:t>
            </a:r>
          </a:p>
          <a:p>
            <a:pPr lvl="1">
              <a:lnSpc>
                <a:spcPct val="100000"/>
              </a:lnSpc>
            </a:pPr>
            <a:r>
              <a:rPr lang="en-US" sz="2800" dirty="0"/>
              <a:t>1 or multiple containers in a container group</a:t>
            </a:r>
          </a:p>
          <a:p>
            <a:pPr lvl="1">
              <a:lnSpc>
                <a:spcPct val="100000"/>
              </a:lnSpc>
            </a:pPr>
            <a:r>
              <a:rPr lang="en-US" sz="2800" dirty="0"/>
              <a:t>Pay per second</a:t>
            </a:r>
          </a:p>
          <a:p>
            <a:pPr lvl="1">
              <a:lnSpc>
                <a:spcPct val="100000"/>
              </a:lnSpc>
            </a:pPr>
            <a:r>
              <a:rPr lang="en-US" sz="2800" b="1" dirty="0">
                <a:solidFill>
                  <a:srgbClr val="FF0000"/>
                </a:solidFill>
              </a:rPr>
              <a:t>NOT AN ORCHESTRATOR!!</a:t>
            </a:r>
          </a:p>
          <a:p>
            <a:pPr>
              <a:lnSpc>
                <a:spcPct val="100000"/>
              </a:lnSpc>
            </a:pPr>
            <a:endParaRPr lang="en-US" sz="2800" dirty="0"/>
          </a:p>
        </p:txBody>
      </p:sp>
    </p:spTree>
    <p:extLst>
      <p:ext uri="{BB962C8B-B14F-4D97-AF65-F5344CB8AC3E}">
        <p14:creationId xmlns:p14="http://schemas.microsoft.com/office/powerpoint/2010/main" val="3365305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5FE8073-EBF5-4542-A8AD-0A81AF740525}"/>
              </a:ext>
            </a:extLst>
          </p:cNvPr>
          <p:cNvSpPr>
            <a:spLocks noGrp="1"/>
          </p:cNvSpPr>
          <p:nvPr>
            <p:ph type="ftr" sz="quarter" idx="4294967295"/>
          </p:nvPr>
        </p:nvSpPr>
        <p:spPr>
          <a:xfrm>
            <a:off x="0" y="6353175"/>
            <a:ext cx="5299075" cy="366713"/>
          </a:xfrm>
        </p:spPr>
        <p:txBody>
          <a:bodyPr/>
          <a:lstStyle/>
          <a:p>
            <a:pPr defTabSz="609585"/>
            <a:r>
              <a:rPr lang="nl-NL">
                <a:solidFill>
                  <a:srgbClr val="202042">
                    <a:tint val="75000"/>
                  </a:srgbClr>
                </a:solidFill>
              </a:rPr>
              <a:t>Copyright InSpark</a:t>
            </a:r>
          </a:p>
        </p:txBody>
      </p:sp>
      <p:sp>
        <p:nvSpPr>
          <p:cNvPr id="11" name="Titel 1">
            <a:extLst>
              <a:ext uri="{FF2B5EF4-FFF2-40B4-BE49-F238E27FC236}">
                <a16:creationId xmlns:a16="http://schemas.microsoft.com/office/drawing/2014/main" id="{4551E4E9-7022-4C60-A5DB-D7E98CFC5EE4}"/>
              </a:ext>
            </a:extLst>
          </p:cNvPr>
          <p:cNvSpPr>
            <a:spLocks noGrp="1"/>
          </p:cNvSpPr>
          <p:nvPr>
            <p:ph type="title"/>
          </p:nvPr>
        </p:nvSpPr>
        <p:spPr>
          <a:xfrm>
            <a:off x="633573" y="703191"/>
            <a:ext cx="6768713" cy="608538"/>
          </a:xfrm>
        </p:spPr>
        <p:txBody>
          <a:bodyPr/>
          <a:lstStyle/>
          <a:p>
            <a:r>
              <a:rPr lang="nl-NL" sz="4000" b="0"/>
              <a:t>Azure Container Instance</a:t>
            </a:r>
          </a:p>
        </p:txBody>
      </p:sp>
      <p:sp>
        <p:nvSpPr>
          <p:cNvPr id="4" name="Text Placeholder 2">
            <a:extLst>
              <a:ext uri="{FF2B5EF4-FFF2-40B4-BE49-F238E27FC236}">
                <a16:creationId xmlns:a16="http://schemas.microsoft.com/office/drawing/2014/main" id="{9A0CC385-277E-493A-8110-360F68F9682A}"/>
              </a:ext>
            </a:extLst>
          </p:cNvPr>
          <p:cNvSpPr txBox="1">
            <a:spLocks/>
          </p:cNvSpPr>
          <p:nvPr/>
        </p:nvSpPr>
        <p:spPr>
          <a:xfrm>
            <a:off x="269303" y="1736333"/>
            <a:ext cx="11648670" cy="4831521"/>
          </a:xfrm>
        </p:spPr>
        <p:txBody>
          <a:bodyPr/>
          <a:lstStyle>
            <a:lvl1pPr marL="457189" indent="-457189" algn="l" defTabSz="609585" rtl="0" eaLnBrk="1" latinLnBrk="0" hangingPunct="1">
              <a:lnSpc>
                <a:spcPts val="2933"/>
              </a:lnSpc>
              <a:spcBef>
                <a:spcPts val="0"/>
              </a:spcBef>
              <a:buClr>
                <a:schemeClr val="accent1"/>
              </a:buClr>
              <a:buFont typeface="Arial"/>
              <a:buChar char="•"/>
              <a:defRPr sz="1867" kern="1200">
                <a:solidFill>
                  <a:schemeClr val="tx1"/>
                </a:solidFill>
                <a:latin typeface="+mn-lt"/>
                <a:ea typeface="+mn-ea"/>
                <a:cs typeface="+mn-cs"/>
              </a:defRPr>
            </a:lvl1pPr>
            <a:lvl2pPr marL="990575" indent="-380990" algn="l" defTabSz="609585" rtl="0" eaLnBrk="1" latinLnBrk="0" hangingPunct="1">
              <a:lnSpc>
                <a:spcPts val="2933"/>
              </a:lnSpc>
              <a:spcBef>
                <a:spcPts val="0"/>
              </a:spcBef>
              <a:buFont typeface="Arial"/>
              <a:buChar char="–"/>
              <a:defRPr sz="1867" kern="1200">
                <a:solidFill>
                  <a:schemeClr val="tx1"/>
                </a:solidFill>
                <a:latin typeface="+mn-lt"/>
                <a:ea typeface="+mn-ea"/>
                <a:cs typeface="+mn-cs"/>
              </a:defRPr>
            </a:lvl2pPr>
            <a:lvl3pPr marL="1523962" indent="-304792" algn="l" defTabSz="609585" rtl="0" eaLnBrk="1" latinLnBrk="0" hangingPunct="1">
              <a:lnSpc>
                <a:spcPts val="2933"/>
              </a:lnSpc>
              <a:spcBef>
                <a:spcPts val="0"/>
              </a:spcBef>
              <a:buFont typeface="Arial"/>
              <a:buChar char="•"/>
              <a:defRPr sz="1867" kern="1200">
                <a:solidFill>
                  <a:schemeClr val="tx1"/>
                </a:solidFill>
                <a:latin typeface="+mn-lt"/>
                <a:ea typeface="+mn-ea"/>
                <a:cs typeface="+mn-cs"/>
              </a:defRPr>
            </a:lvl3pPr>
            <a:lvl4pPr marL="2133547" indent="-304792" algn="l" defTabSz="609585" rtl="0" eaLnBrk="1" latinLnBrk="0" hangingPunct="1">
              <a:lnSpc>
                <a:spcPts val="2933"/>
              </a:lnSpc>
              <a:spcBef>
                <a:spcPts val="0"/>
              </a:spcBef>
              <a:buFont typeface="Arial"/>
              <a:buChar char="–"/>
              <a:defRPr sz="1867" kern="1200">
                <a:solidFill>
                  <a:schemeClr val="tx1"/>
                </a:solidFill>
                <a:latin typeface="+mn-lt"/>
                <a:ea typeface="+mn-ea"/>
                <a:cs typeface="+mn-cs"/>
              </a:defRPr>
            </a:lvl4pPr>
            <a:lvl5pPr marL="2743131" indent="-304792" algn="l" defTabSz="609585" rtl="0" eaLnBrk="1" latinLnBrk="0" hangingPunct="1">
              <a:lnSpc>
                <a:spcPts val="2933"/>
              </a:lnSpc>
              <a:spcBef>
                <a:spcPts val="0"/>
              </a:spcBef>
              <a:buFont typeface="Arial"/>
              <a:buChar char="»"/>
              <a:defRPr sz="18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00000"/>
              </a:lnSpc>
            </a:pPr>
            <a:r>
              <a:rPr lang="en-US" sz="2800" dirty="0"/>
              <a:t>Ideal for:</a:t>
            </a:r>
          </a:p>
          <a:p>
            <a:pPr lvl="1">
              <a:lnSpc>
                <a:spcPct val="100000"/>
              </a:lnSpc>
            </a:pPr>
            <a:r>
              <a:rPr lang="en-US" sz="2800" dirty="0"/>
              <a:t>Simple applications</a:t>
            </a:r>
          </a:p>
          <a:p>
            <a:pPr lvl="1">
              <a:lnSpc>
                <a:spcPct val="100000"/>
              </a:lnSpc>
            </a:pPr>
            <a:r>
              <a:rPr lang="en-US" sz="2800" dirty="0"/>
              <a:t>Task automation</a:t>
            </a:r>
          </a:p>
          <a:p>
            <a:pPr lvl="1">
              <a:lnSpc>
                <a:spcPct val="100000"/>
              </a:lnSpc>
            </a:pPr>
            <a:r>
              <a:rPr lang="en-US" sz="2800" dirty="0"/>
              <a:t>Build jobs</a:t>
            </a:r>
          </a:p>
          <a:p>
            <a:pPr lvl="1">
              <a:lnSpc>
                <a:spcPct val="100000"/>
              </a:lnSpc>
            </a:pPr>
            <a:r>
              <a:rPr lang="en-US" sz="2800" dirty="0"/>
              <a:t>Complementary to AKS</a:t>
            </a:r>
          </a:p>
          <a:p>
            <a:pPr>
              <a:lnSpc>
                <a:spcPct val="100000"/>
              </a:lnSpc>
            </a:pPr>
            <a:endParaRPr lang="en-US" sz="2800" dirty="0"/>
          </a:p>
        </p:txBody>
      </p:sp>
    </p:spTree>
    <p:extLst>
      <p:ext uri="{BB962C8B-B14F-4D97-AF65-F5344CB8AC3E}">
        <p14:creationId xmlns:p14="http://schemas.microsoft.com/office/powerpoint/2010/main" val="1988790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17AD664F-ECF0-46FA-90A5-199B884C4D7D}"/>
              </a:ext>
            </a:extLst>
          </p:cNvPr>
          <p:cNvSpPr>
            <a:spLocks noGrp="1"/>
          </p:cNvSpPr>
          <p:nvPr>
            <p:ph type="title"/>
          </p:nvPr>
        </p:nvSpPr>
        <p:spPr>
          <a:xfrm>
            <a:off x="555528" y="343540"/>
            <a:ext cx="7160403" cy="577849"/>
          </a:xfrm>
        </p:spPr>
        <p:txBody>
          <a:bodyPr/>
          <a:lstStyle/>
          <a:p>
            <a:r>
              <a:rPr lang="en-US" sz="2800"/>
              <a:t>Architecture – Multi container group </a:t>
            </a:r>
          </a:p>
        </p:txBody>
      </p:sp>
      <p:pic>
        <p:nvPicPr>
          <p:cNvPr id="3074" name="Picture 2" descr="Container groups diagram">
            <a:extLst>
              <a:ext uri="{FF2B5EF4-FFF2-40B4-BE49-F238E27FC236}">
                <a16:creationId xmlns:a16="http://schemas.microsoft.com/office/drawing/2014/main" id="{1F748A87-1B4C-401D-82CE-D9F182D8F5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8753" y="879474"/>
            <a:ext cx="7064619" cy="5720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0645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E8F7D0-96D5-43E2-A608-9604B4C9BC98}"/>
              </a:ext>
            </a:extLst>
          </p:cNvPr>
          <p:cNvPicPr>
            <a:picLocks noChangeAspect="1"/>
          </p:cNvPicPr>
          <p:nvPr/>
        </p:nvPicPr>
        <p:blipFill>
          <a:blip r:embed="rId2"/>
          <a:stretch>
            <a:fillRect/>
          </a:stretch>
        </p:blipFill>
        <p:spPr>
          <a:xfrm>
            <a:off x="7560904" y="0"/>
            <a:ext cx="4631096" cy="6858000"/>
          </a:xfrm>
          <a:prstGeom prst="rect">
            <a:avLst/>
          </a:prstGeom>
        </p:spPr>
      </p:pic>
      <p:sp>
        <p:nvSpPr>
          <p:cNvPr id="6" name="Title 5">
            <a:extLst>
              <a:ext uri="{FF2B5EF4-FFF2-40B4-BE49-F238E27FC236}">
                <a16:creationId xmlns:a16="http://schemas.microsoft.com/office/drawing/2014/main" id="{2AC5BC8B-2143-414A-B210-AE6955331299}"/>
              </a:ext>
            </a:extLst>
          </p:cNvPr>
          <p:cNvSpPr>
            <a:spLocks noGrp="1"/>
          </p:cNvSpPr>
          <p:nvPr>
            <p:ph type="title"/>
          </p:nvPr>
        </p:nvSpPr>
        <p:spPr>
          <a:xfrm>
            <a:off x="150305" y="1723551"/>
            <a:ext cx="7170032" cy="3143488"/>
          </a:xfrm>
        </p:spPr>
        <p:txBody>
          <a:bodyPr/>
          <a:lstStyle/>
          <a:p>
            <a:pPr algn="l"/>
            <a:r>
              <a:rPr lang="en-US" sz="2800"/>
              <a:t>Demo ACI </a:t>
            </a:r>
            <a:br>
              <a:rPr lang="en-US" sz="2800"/>
            </a:br>
            <a:br>
              <a:rPr lang="en-US" sz="2800"/>
            </a:br>
            <a:r>
              <a:rPr lang="en-US" sz="2800"/>
              <a:t>DEMO AKS and scaling with ACI</a:t>
            </a:r>
            <a:br>
              <a:rPr lang="en-US" sz="2800"/>
            </a:br>
            <a:br>
              <a:rPr lang="en-US" sz="2800"/>
            </a:br>
            <a:endParaRPr lang="en-NL" sz="2800"/>
          </a:p>
        </p:txBody>
      </p:sp>
    </p:spTree>
    <p:extLst>
      <p:ext uri="{BB962C8B-B14F-4D97-AF65-F5344CB8AC3E}">
        <p14:creationId xmlns:p14="http://schemas.microsoft.com/office/powerpoint/2010/main" val="3572015078"/>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FC0A2B-3A89-43D8-ADB7-809134B17F96}"/>
              </a:ext>
            </a:extLst>
          </p:cNvPr>
          <p:cNvSpPr>
            <a:spLocks noGrp="1"/>
          </p:cNvSpPr>
          <p:nvPr>
            <p:ph type="title"/>
          </p:nvPr>
        </p:nvSpPr>
        <p:spPr>
          <a:xfrm>
            <a:off x="338332" y="209764"/>
            <a:ext cx="10972800" cy="867600"/>
          </a:xfrm>
        </p:spPr>
        <p:txBody>
          <a:bodyPr/>
          <a:lstStyle/>
          <a:p>
            <a:r>
              <a:rPr lang="en-US" sz="4400"/>
              <a:t>Azure container </a:t>
            </a:r>
            <a:r>
              <a:rPr lang="en-US" sz="4400" err="1"/>
              <a:t>Paas</a:t>
            </a:r>
            <a:r>
              <a:rPr lang="en-US" sz="4400"/>
              <a:t> – WHEN/ WHAT</a:t>
            </a:r>
            <a:br>
              <a:rPr lang="en-US" sz="4800"/>
            </a:br>
            <a:endParaRPr lang="en-NL" sz="4800"/>
          </a:p>
        </p:txBody>
      </p:sp>
      <p:sp>
        <p:nvSpPr>
          <p:cNvPr id="48" name="Text Placeholder 5">
            <a:extLst>
              <a:ext uri="{FF2B5EF4-FFF2-40B4-BE49-F238E27FC236}">
                <a16:creationId xmlns:a16="http://schemas.microsoft.com/office/drawing/2014/main" id="{8640A3D8-14BF-425F-AA96-60AC638ACD43}"/>
              </a:ext>
            </a:extLst>
          </p:cNvPr>
          <p:cNvSpPr txBox="1">
            <a:spLocks/>
          </p:cNvSpPr>
          <p:nvPr/>
        </p:nvSpPr>
        <p:spPr>
          <a:xfrm>
            <a:off x="4525502" y="1797155"/>
            <a:ext cx="3704130" cy="4215926"/>
          </a:xfrm>
          <a:prstGeom prst="rect">
            <a:avLst/>
          </a:prstGeom>
        </p:spPr>
        <p:txBody>
          <a:bodyPr>
            <a:normAutofit/>
          </a:bodyPr>
          <a:lstStyle>
            <a:lvl1pPr marL="457189" indent="-457189" algn="l" defTabSz="609585" rtl="0" eaLnBrk="1" latinLnBrk="0" hangingPunct="1">
              <a:lnSpc>
                <a:spcPts val="2933"/>
              </a:lnSpc>
              <a:spcBef>
                <a:spcPts val="0"/>
              </a:spcBef>
              <a:buClr>
                <a:schemeClr val="accent1"/>
              </a:buClr>
              <a:buFont typeface="Arial"/>
              <a:buChar char="•"/>
              <a:defRPr sz="1867" kern="1200">
                <a:solidFill>
                  <a:schemeClr val="tx1"/>
                </a:solidFill>
                <a:latin typeface="+mn-lt"/>
                <a:ea typeface="+mn-ea"/>
                <a:cs typeface="+mn-cs"/>
              </a:defRPr>
            </a:lvl1pPr>
            <a:lvl2pPr marL="990575" indent="-380990" algn="l" defTabSz="609585" rtl="0" eaLnBrk="1" latinLnBrk="0" hangingPunct="1">
              <a:lnSpc>
                <a:spcPts val="2933"/>
              </a:lnSpc>
              <a:spcBef>
                <a:spcPts val="0"/>
              </a:spcBef>
              <a:buFont typeface="Arial"/>
              <a:buChar char="–"/>
              <a:defRPr sz="1867" kern="1200">
                <a:solidFill>
                  <a:schemeClr val="tx1"/>
                </a:solidFill>
                <a:latin typeface="+mn-lt"/>
                <a:ea typeface="+mn-ea"/>
                <a:cs typeface="+mn-cs"/>
              </a:defRPr>
            </a:lvl2pPr>
            <a:lvl3pPr marL="1523962" indent="-304792" algn="l" defTabSz="609585" rtl="0" eaLnBrk="1" latinLnBrk="0" hangingPunct="1">
              <a:lnSpc>
                <a:spcPts val="2933"/>
              </a:lnSpc>
              <a:spcBef>
                <a:spcPts val="0"/>
              </a:spcBef>
              <a:buFont typeface="Arial"/>
              <a:buChar char="•"/>
              <a:defRPr sz="1867" kern="1200">
                <a:solidFill>
                  <a:schemeClr val="tx1"/>
                </a:solidFill>
                <a:latin typeface="+mn-lt"/>
                <a:ea typeface="+mn-ea"/>
                <a:cs typeface="+mn-cs"/>
              </a:defRPr>
            </a:lvl3pPr>
            <a:lvl4pPr marL="2133547" indent="-304792" algn="l" defTabSz="609585" rtl="0" eaLnBrk="1" latinLnBrk="0" hangingPunct="1">
              <a:lnSpc>
                <a:spcPts val="2933"/>
              </a:lnSpc>
              <a:spcBef>
                <a:spcPts val="0"/>
              </a:spcBef>
              <a:buFont typeface="Arial"/>
              <a:buChar char="–"/>
              <a:defRPr sz="1867" kern="1200">
                <a:solidFill>
                  <a:schemeClr val="tx1"/>
                </a:solidFill>
                <a:latin typeface="+mn-lt"/>
                <a:ea typeface="+mn-ea"/>
                <a:cs typeface="+mn-cs"/>
              </a:defRPr>
            </a:lvl4pPr>
            <a:lvl5pPr marL="2743131" indent="-304792" algn="l" defTabSz="609585" rtl="0" eaLnBrk="1" latinLnBrk="0" hangingPunct="1">
              <a:lnSpc>
                <a:spcPts val="2933"/>
              </a:lnSpc>
              <a:spcBef>
                <a:spcPts val="0"/>
              </a:spcBef>
              <a:buFont typeface="Arial"/>
              <a:buChar char="»"/>
              <a:defRPr sz="18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endParaRPr lang="en-US"/>
          </a:p>
        </p:txBody>
      </p:sp>
      <p:graphicFrame>
        <p:nvGraphicFramePr>
          <p:cNvPr id="5" name="Table 4">
            <a:extLst>
              <a:ext uri="{FF2B5EF4-FFF2-40B4-BE49-F238E27FC236}">
                <a16:creationId xmlns:a16="http://schemas.microsoft.com/office/drawing/2014/main" id="{746C4BEA-4FBA-4084-885F-ED4B9131492F}"/>
              </a:ext>
            </a:extLst>
          </p:cNvPr>
          <p:cNvGraphicFramePr>
            <a:graphicFrameLocks noGrp="1"/>
          </p:cNvGraphicFramePr>
          <p:nvPr>
            <p:extLst>
              <p:ext uri="{D42A27DB-BD31-4B8C-83A1-F6EECF244321}">
                <p14:modId xmlns:p14="http://schemas.microsoft.com/office/powerpoint/2010/main" val="2625540361"/>
              </p:ext>
            </p:extLst>
          </p:nvPr>
        </p:nvGraphicFramePr>
        <p:xfrm>
          <a:off x="338332" y="1018604"/>
          <a:ext cx="11614808" cy="5490230"/>
        </p:xfrm>
        <a:graphic>
          <a:graphicData uri="http://schemas.openxmlformats.org/drawingml/2006/table">
            <a:tbl>
              <a:tblPr firstRow="1" bandRow="1">
                <a:tableStyleId>{0505E3EF-67EA-436B-97B2-0124C06EBD24}</a:tableStyleId>
              </a:tblPr>
              <a:tblGrid>
                <a:gridCol w="2903702">
                  <a:extLst>
                    <a:ext uri="{9D8B030D-6E8A-4147-A177-3AD203B41FA5}">
                      <a16:colId xmlns:a16="http://schemas.microsoft.com/office/drawing/2014/main" val="2847498022"/>
                    </a:ext>
                  </a:extLst>
                </a:gridCol>
                <a:gridCol w="2903702">
                  <a:extLst>
                    <a:ext uri="{9D8B030D-6E8A-4147-A177-3AD203B41FA5}">
                      <a16:colId xmlns:a16="http://schemas.microsoft.com/office/drawing/2014/main" val="3835217835"/>
                    </a:ext>
                  </a:extLst>
                </a:gridCol>
                <a:gridCol w="2903702">
                  <a:extLst>
                    <a:ext uri="{9D8B030D-6E8A-4147-A177-3AD203B41FA5}">
                      <a16:colId xmlns:a16="http://schemas.microsoft.com/office/drawing/2014/main" val="3703577789"/>
                    </a:ext>
                  </a:extLst>
                </a:gridCol>
                <a:gridCol w="2903702">
                  <a:extLst>
                    <a:ext uri="{9D8B030D-6E8A-4147-A177-3AD203B41FA5}">
                      <a16:colId xmlns:a16="http://schemas.microsoft.com/office/drawing/2014/main" val="4209734493"/>
                    </a:ext>
                  </a:extLst>
                </a:gridCol>
              </a:tblGrid>
              <a:tr h="482350">
                <a:tc>
                  <a:txBody>
                    <a:bodyPr/>
                    <a:lstStyle/>
                    <a:p>
                      <a:endParaRPr lang="en-NL" sz="2000"/>
                    </a:p>
                  </a:txBody>
                  <a:tcPr/>
                </a:tc>
                <a:tc>
                  <a:txBody>
                    <a:bodyPr/>
                    <a:lstStyle/>
                    <a:p>
                      <a:pPr algn="ctr"/>
                      <a:r>
                        <a:rPr lang="en-US" sz="2000"/>
                        <a:t>WebApp for containers</a:t>
                      </a:r>
                      <a:endParaRPr lang="en-NL" sz="2000"/>
                    </a:p>
                  </a:txBody>
                  <a:tcPr/>
                </a:tc>
                <a:tc>
                  <a:txBody>
                    <a:bodyPr/>
                    <a:lstStyle/>
                    <a:p>
                      <a:pPr algn="ctr"/>
                      <a:r>
                        <a:rPr lang="en-US" sz="2000"/>
                        <a:t>AKS</a:t>
                      </a:r>
                      <a:endParaRPr lang="en-NL" sz="2000"/>
                    </a:p>
                  </a:txBody>
                  <a:tcPr/>
                </a:tc>
                <a:tc>
                  <a:txBody>
                    <a:bodyPr/>
                    <a:lstStyle/>
                    <a:p>
                      <a:pPr algn="ctr"/>
                      <a:r>
                        <a:rPr lang="en-US" sz="2000"/>
                        <a:t>ACI</a:t>
                      </a:r>
                      <a:endParaRPr lang="en-NL" sz="2000"/>
                    </a:p>
                  </a:txBody>
                  <a:tcPr/>
                </a:tc>
                <a:extLst>
                  <a:ext uri="{0D108BD9-81ED-4DB2-BD59-A6C34878D82A}">
                    <a16:rowId xmlns:a16="http://schemas.microsoft.com/office/drawing/2014/main" val="3970814738"/>
                  </a:ext>
                </a:extLst>
              </a:tr>
              <a:tr h="392954">
                <a:tc>
                  <a:txBody>
                    <a:bodyPr/>
                    <a:lstStyle/>
                    <a:p>
                      <a:r>
                        <a:rPr lang="en-US" sz="2000"/>
                        <a:t>Complex microservices</a:t>
                      </a:r>
                      <a:endParaRPr lang="en-NL" sz="2000"/>
                    </a:p>
                  </a:txBody>
                  <a:tcPr/>
                </a:tc>
                <a:tc>
                  <a:txBody>
                    <a:bodyPr/>
                    <a:lstStyle/>
                    <a:p>
                      <a:pPr algn="ctr"/>
                      <a:r>
                        <a:rPr lang="en-US" sz="2000"/>
                        <a:t>--</a:t>
                      </a:r>
                      <a:endParaRPr lang="en-NL" sz="2000"/>
                    </a:p>
                  </a:txBody>
                  <a:tcPr/>
                </a:tc>
                <a:tc>
                  <a:txBody>
                    <a:bodyPr/>
                    <a:lstStyle/>
                    <a:p>
                      <a:pPr algn="ctr"/>
                      <a:r>
                        <a:rPr lang="en-US" sz="2000"/>
                        <a:t>++</a:t>
                      </a:r>
                      <a:endParaRPr lang="en-NL" sz="2000"/>
                    </a:p>
                  </a:txBody>
                  <a:tcPr/>
                </a:tc>
                <a:tc>
                  <a:txBody>
                    <a:bodyPr/>
                    <a:lstStyle/>
                    <a:p>
                      <a:pPr algn="ctr"/>
                      <a:r>
                        <a:rPr lang="en-US" sz="2000"/>
                        <a:t>-</a:t>
                      </a:r>
                      <a:endParaRPr lang="en-NL" sz="2000"/>
                    </a:p>
                  </a:txBody>
                  <a:tcPr/>
                </a:tc>
                <a:extLst>
                  <a:ext uri="{0D108BD9-81ED-4DB2-BD59-A6C34878D82A}">
                    <a16:rowId xmlns:a16="http://schemas.microsoft.com/office/drawing/2014/main" val="2483934805"/>
                  </a:ext>
                </a:extLst>
              </a:tr>
              <a:tr h="392954">
                <a:tc>
                  <a:txBody>
                    <a:bodyPr/>
                    <a:lstStyle/>
                    <a:p>
                      <a:r>
                        <a:rPr lang="en-US" sz="2000"/>
                        <a:t>Scaling</a:t>
                      </a:r>
                      <a:endParaRPr lang="en-NL" sz="2000"/>
                    </a:p>
                  </a:txBody>
                  <a:tcPr/>
                </a:tc>
                <a:tc>
                  <a:txBody>
                    <a:bodyPr/>
                    <a:lstStyle/>
                    <a:p>
                      <a:pPr algn="ctr"/>
                      <a:r>
                        <a:rPr lang="en-US" sz="2000"/>
                        <a:t>++</a:t>
                      </a:r>
                      <a:endParaRPr lang="en-NL" sz="2000"/>
                    </a:p>
                  </a:txBody>
                  <a:tcPr/>
                </a:tc>
                <a:tc>
                  <a:txBody>
                    <a:bodyPr/>
                    <a:lstStyle/>
                    <a:p>
                      <a:pPr algn="ctr"/>
                      <a:r>
                        <a:rPr lang="en-US" sz="2000"/>
                        <a:t>+</a:t>
                      </a:r>
                      <a:endParaRPr lang="en-NL" sz="2000"/>
                    </a:p>
                  </a:txBody>
                  <a:tcPr/>
                </a:tc>
                <a:tc>
                  <a:txBody>
                    <a:bodyPr/>
                    <a:lstStyle/>
                    <a:p>
                      <a:pPr algn="ctr"/>
                      <a:r>
                        <a:rPr lang="en-US" sz="2000"/>
                        <a:t>++</a:t>
                      </a:r>
                      <a:endParaRPr lang="en-NL" sz="2000"/>
                    </a:p>
                  </a:txBody>
                  <a:tcPr/>
                </a:tc>
                <a:extLst>
                  <a:ext uri="{0D108BD9-81ED-4DB2-BD59-A6C34878D82A}">
                    <a16:rowId xmlns:a16="http://schemas.microsoft.com/office/drawing/2014/main" val="3109817647"/>
                  </a:ext>
                </a:extLst>
              </a:tr>
              <a:tr h="392954">
                <a:tc>
                  <a:txBody>
                    <a:bodyPr/>
                    <a:lstStyle/>
                    <a:p>
                      <a:r>
                        <a:rPr lang="en-US" sz="2000"/>
                        <a:t>Ease of use</a:t>
                      </a:r>
                      <a:endParaRPr lang="en-NL" sz="2000"/>
                    </a:p>
                  </a:txBody>
                  <a:tcPr/>
                </a:tc>
                <a:tc>
                  <a:txBody>
                    <a:bodyPr/>
                    <a:lstStyle/>
                    <a:p>
                      <a:pPr algn="ctr"/>
                      <a:r>
                        <a:rPr lang="en-US" sz="2000"/>
                        <a:t>++</a:t>
                      </a:r>
                      <a:endParaRPr lang="en-NL" sz="2000"/>
                    </a:p>
                  </a:txBody>
                  <a:tcPr/>
                </a:tc>
                <a:tc>
                  <a:txBody>
                    <a:bodyPr/>
                    <a:lstStyle/>
                    <a:p>
                      <a:pPr algn="ctr"/>
                      <a:r>
                        <a:rPr lang="en-US" sz="2000"/>
                        <a:t>+/-</a:t>
                      </a:r>
                      <a:endParaRPr lang="en-NL" sz="2000"/>
                    </a:p>
                  </a:txBody>
                  <a:tcPr/>
                </a:tc>
                <a:tc>
                  <a:txBody>
                    <a:bodyPr/>
                    <a:lstStyle/>
                    <a:p>
                      <a:pPr algn="ctr"/>
                      <a:r>
                        <a:rPr lang="en-US" sz="2000"/>
                        <a:t>++</a:t>
                      </a:r>
                      <a:endParaRPr lang="en-NL" sz="2000"/>
                    </a:p>
                  </a:txBody>
                  <a:tcPr/>
                </a:tc>
                <a:extLst>
                  <a:ext uri="{0D108BD9-81ED-4DB2-BD59-A6C34878D82A}">
                    <a16:rowId xmlns:a16="http://schemas.microsoft.com/office/drawing/2014/main" val="660952238"/>
                  </a:ext>
                </a:extLst>
              </a:tr>
              <a:tr h="392954">
                <a:tc>
                  <a:txBody>
                    <a:bodyPr/>
                    <a:lstStyle/>
                    <a:p>
                      <a:r>
                        <a:rPr lang="en-US" sz="2000"/>
                        <a:t>Monitoring</a:t>
                      </a:r>
                      <a:endParaRPr lang="en-NL" sz="2000"/>
                    </a:p>
                  </a:txBody>
                  <a:tcPr/>
                </a:tc>
                <a:tc>
                  <a:txBody>
                    <a:bodyPr/>
                    <a:lstStyle/>
                    <a:p>
                      <a:pPr algn="ctr"/>
                      <a:r>
                        <a:rPr lang="en-US" sz="2000"/>
                        <a:t>++</a:t>
                      </a:r>
                      <a:endParaRPr lang="en-NL" sz="2000"/>
                    </a:p>
                  </a:txBody>
                  <a:tcPr/>
                </a:tc>
                <a:tc>
                  <a:txBody>
                    <a:bodyPr/>
                    <a:lstStyle/>
                    <a:p>
                      <a:pPr algn="ctr"/>
                      <a:r>
                        <a:rPr lang="en-US" sz="2000"/>
                        <a:t>++</a:t>
                      </a:r>
                      <a:endParaRPr lang="en-NL" sz="2000"/>
                    </a:p>
                  </a:txBody>
                  <a:tcPr/>
                </a:tc>
                <a:tc>
                  <a:txBody>
                    <a:bodyPr/>
                    <a:lstStyle/>
                    <a:p>
                      <a:pPr algn="ctr"/>
                      <a:r>
                        <a:rPr lang="en-US" sz="2000"/>
                        <a:t>+</a:t>
                      </a:r>
                      <a:endParaRPr lang="en-NL" sz="2000"/>
                    </a:p>
                  </a:txBody>
                  <a:tcPr/>
                </a:tc>
                <a:extLst>
                  <a:ext uri="{0D108BD9-81ED-4DB2-BD59-A6C34878D82A}">
                    <a16:rowId xmlns:a16="http://schemas.microsoft.com/office/drawing/2014/main" val="3489114716"/>
                  </a:ext>
                </a:extLst>
              </a:tr>
              <a:tr h="392954">
                <a:tc>
                  <a:txBody>
                    <a:bodyPr/>
                    <a:lstStyle/>
                    <a:p>
                      <a:r>
                        <a:rPr lang="en-US" sz="2000"/>
                        <a:t>Container management</a:t>
                      </a:r>
                      <a:endParaRPr lang="en-NL" sz="2000"/>
                    </a:p>
                  </a:txBody>
                  <a:tcPr/>
                </a:tc>
                <a:tc>
                  <a:txBody>
                    <a:bodyPr/>
                    <a:lstStyle/>
                    <a:p>
                      <a:pPr algn="ctr"/>
                      <a:r>
                        <a:rPr lang="en-US" sz="2000"/>
                        <a:t>+</a:t>
                      </a:r>
                      <a:endParaRPr lang="en-NL" sz="2000"/>
                    </a:p>
                  </a:txBody>
                  <a:tcPr/>
                </a:tc>
                <a:tc>
                  <a:txBody>
                    <a:bodyPr/>
                    <a:lstStyle/>
                    <a:p>
                      <a:pPr algn="ctr"/>
                      <a:r>
                        <a:rPr lang="en-US" sz="2000"/>
                        <a:t>++</a:t>
                      </a:r>
                      <a:endParaRPr lang="en-NL" sz="2000"/>
                    </a:p>
                  </a:txBody>
                  <a:tcPr/>
                </a:tc>
                <a:tc>
                  <a:txBody>
                    <a:bodyPr/>
                    <a:lstStyle/>
                    <a:p>
                      <a:pPr algn="ctr"/>
                      <a:r>
                        <a:rPr lang="en-US" sz="2000"/>
                        <a:t>+</a:t>
                      </a:r>
                      <a:endParaRPr lang="en-NL" sz="2000"/>
                    </a:p>
                  </a:txBody>
                  <a:tcPr/>
                </a:tc>
                <a:extLst>
                  <a:ext uri="{0D108BD9-81ED-4DB2-BD59-A6C34878D82A}">
                    <a16:rowId xmlns:a16="http://schemas.microsoft.com/office/drawing/2014/main" val="1923410294"/>
                  </a:ext>
                </a:extLst>
              </a:tr>
              <a:tr h="392954">
                <a:tc>
                  <a:txBody>
                    <a:bodyPr/>
                    <a:lstStyle/>
                    <a:p>
                      <a:r>
                        <a:rPr lang="en-US" sz="2000"/>
                        <a:t>Managed Identity</a:t>
                      </a:r>
                      <a:endParaRPr lang="en-NL" sz="2000"/>
                    </a:p>
                  </a:txBody>
                  <a:tcPr/>
                </a:tc>
                <a:tc>
                  <a:txBody>
                    <a:bodyPr/>
                    <a:lstStyle/>
                    <a:p>
                      <a:pPr algn="ctr"/>
                      <a:r>
                        <a:rPr lang="en-US" sz="2000"/>
                        <a:t>-</a:t>
                      </a:r>
                      <a:endParaRPr lang="en-NL" sz="2000"/>
                    </a:p>
                  </a:txBody>
                  <a:tcPr/>
                </a:tc>
                <a:tc>
                  <a:txBody>
                    <a:bodyPr/>
                    <a:lstStyle/>
                    <a:p>
                      <a:pPr algn="ctr"/>
                      <a:r>
                        <a:rPr lang="en-US" sz="2000"/>
                        <a:t>++</a:t>
                      </a:r>
                      <a:endParaRPr lang="en-NL" sz="2000"/>
                    </a:p>
                  </a:txBody>
                  <a:tcPr/>
                </a:tc>
                <a:tc>
                  <a:txBody>
                    <a:bodyPr/>
                    <a:lstStyle/>
                    <a:p>
                      <a:pPr algn="ctr"/>
                      <a:r>
                        <a:rPr lang="en-US" sz="2000"/>
                        <a:t>+</a:t>
                      </a:r>
                      <a:endParaRPr lang="en-NL" sz="2000"/>
                    </a:p>
                  </a:txBody>
                  <a:tcPr/>
                </a:tc>
                <a:extLst>
                  <a:ext uri="{0D108BD9-81ED-4DB2-BD59-A6C34878D82A}">
                    <a16:rowId xmlns:a16="http://schemas.microsoft.com/office/drawing/2014/main" val="3812072173"/>
                  </a:ext>
                </a:extLst>
              </a:tr>
              <a:tr h="576328">
                <a:tc>
                  <a:txBody>
                    <a:bodyPr/>
                    <a:lstStyle/>
                    <a:p>
                      <a:r>
                        <a:rPr lang="en-US" sz="2000"/>
                        <a:t>Windows containers (next to Linux)</a:t>
                      </a:r>
                      <a:endParaRPr lang="en-NL" sz="2000"/>
                    </a:p>
                  </a:txBody>
                  <a:tcPr/>
                </a:tc>
                <a:tc>
                  <a:txBody>
                    <a:bodyPr/>
                    <a:lstStyle/>
                    <a:p>
                      <a:pPr algn="ctr"/>
                      <a:r>
                        <a:rPr lang="en-US" sz="2000"/>
                        <a:t>++</a:t>
                      </a:r>
                      <a:endParaRPr lang="en-NL" sz="2000"/>
                    </a:p>
                  </a:txBody>
                  <a:tcPr/>
                </a:tc>
                <a:tc>
                  <a:txBody>
                    <a:bodyPr/>
                    <a:lstStyle/>
                    <a:p>
                      <a:pPr algn="ctr"/>
                      <a:r>
                        <a:rPr lang="en-US" sz="2000"/>
                        <a:t>+/- (ACI)</a:t>
                      </a:r>
                      <a:endParaRPr lang="en-NL" sz="2000"/>
                    </a:p>
                  </a:txBody>
                  <a:tcPr/>
                </a:tc>
                <a:tc>
                  <a:txBody>
                    <a:bodyPr/>
                    <a:lstStyle/>
                    <a:p>
                      <a:pPr algn="ctr"/>
                      <a:r>
                        <a:rPr lang="en-US" sz="2000"/>
                        <a:t>++</a:t>
                      </a:r>
                      <a:endParaRPr lang="en-NL" sz="2000"/>
                    </a:p>
                  </a:txBody>
                  <a:tcPr/>
                </a:tc>
                <a:extLst>
                  <a:ext uri="{0D108BD9-81ED-4DB2-BD59-A6C34878D82A}">
                    <a16:rowId xmlns:a16="http://schemas.microsoft.com/office/drawing/2014/main" val="2333604099"/>
                  </a:ext>
                </a:extLst>
              </a:tr>
              <a:tr h="482350">
                <a:tc>
                  <a:txBody>
                    <a:bodyPr/>
                    <a:lstStyle/>
                    <a:p>
                      <a:r>
                        <a:rPr lang="en-US" sz="2000"/>
                        <a:t>Persistent storage</a:t>
                      </a:r>
                      <a:endParaRPr lang="en-NL" sz="2000"/>
                    </a:p>
                  </a:txBody>
                  <a:tcPr/>
                </a:tc>
                <a:tc>
                  <a:txBody>
                    <a:bodyPr/>
                    <a:lstStyle/>
                    <a:p>
                      <a:pPr algn="ctr"/>
                      <a:r>
                        <a:rPr lang="en-US" sz="2000"/>
                        <a:t>++</a:t>
                      </a:r>
                      <a:endParaRPr lang="en-NL" sz="2000"/>
                    </a:p>
                  </a:txBody>
                  <a:tcPr/>
                </a:tc>
                <a:tc>
                  <a:txBody>
                    <a:bodyPr/>
                    <a:lstStyle/>
                    <a:p>
                      <a:pPr algn="ctr"/>
                      <a:r>
                        <a:rPr lang="en-US" sz="2000"/>
                        <a:t>++</a:t>
                      </a:r>
                      <a:endParaRPr lang="en-NL" sz="2000"/>
                    </a:p>
                  </a:txBody>
                  <a:tcPr/>
                </a:tc>
                <a:tc>
                  <a:txBody>
                    <a:bodyPr/>
                    <a:lstStyle/>
                    <a:p>
                      <a:pPr algn="ctr"/>
                      <a:r>
                        <a:rPr lang="en-US" sz="2000"/>
                        <a:t>+</a:t>
                      </a:r>
                      <a:endParaRPr lang="en-NL" sz="2000"/>
                    </a:p>
                  </a:txBody>
                  <a:tcPr/>
                </a:tc>
                <a:extLst>
                  <a:ext uri="{0D108BD9-81ED-4DB2-BD59-A6C34878D82A}">
                    <a16:rowId xmlns:a16="http://schemas.microsoft.com/office/drawing/2014/main" val="1488811790"/>
                  </a:ext>
                </a:extLst>
              </a:tr>
              <a:tr h="482350">
                <a:tc>
                  <a:txBody>
                    <a:bodyPr/>
                    <a:lstStyle/>
                    <a:p>
                      <a:r>
                        <a:rPr lang="en-US" sz="2000"/>
                        <a:t>Custom </a:t>
                      </a:r>
                      <a:r>
                        <a:rPr lang="en-US" sz="2000" err="1"/>
                        <a:t>Vnet</a:t>
                      </a:r>
                      <a:endParaRPr lang="en-NL" sz="2000"/>
                    </a:p>
                  </a:txBody>
                  <a:tcPr/>
                </a:tc>
                <a:tc>
                  <a:txBody>
                    <a:bodyPr/>
                    <a:lstStyle/>
                    <a:p>
                      <a:pPr algn="ctr"/>
                      <a:r>
                        <a:rPr lang="en-US" sz="2000"/>
                        <a:t>-</a:t>
                      </a:r>
                      <a:endParaRPr lang="en-NL" sz="2000"/>
                    </a:p>
                  </a:txBody>
                  <a:tcPr/>
                </a:tc>
                <a:tc>
                  <a:txBody>
                    <a:bodyPr/>
                    <a:lstStyle/>
                    <a:p>
                      <a:pPr algn="ctr"/>
                      <a:r>
                        <a:rPr lang="en-US" sz="2000"/>
                        <a:t>++</a:t>
                      </a:r>
                      <a:endParaRPr lang="en-NL" sz="2000"/>
                    </a:p>
                  </a:txBody>
                  <a:tcPr/>
                </a:tc>
                <a:tc>
                  <a:txBody>
                    <a:bodyPr/>
                    <a:lstStyle/>
                    <a:p>
                      <a:pPr algn="ctr"/>
                      <a:r>
                        <a:rPr lang="en-US" sz="2000"/>
                        <a:t>++</a:t>
                      </a:r>
                      <a:endParaRPr lang="en-NL" sz="2000"/>
                    </a:p>
                  </a:txBody>
                  <a:tcPr/>
                </a:tc>
                <a:extLst>
                  <a:ext uri="{0D108BD9-81ED-4DB2-BD59-A6C34878D82A}">
                    <a16:rowId xmlns:a16="http://schemas.microsoft.com/office/drawing/2014/main" val="3838838428"/>
                  </a:ext>
                </a:extLst>
              </a:tr>
              <a:tr h="482350">
                <a:tc>
                  <a:txBody>
                    <a:bodyPr/>
                    <a:lstStyle/>
                    <a:p>
                      <a:r>
                        <a:rPr lang="en-US" sz="2000"/>
                        <a:t>Fully managed</a:t>
                      </a:r>
                      <a:endParaRPr lang="en-NL" sz="2000"/>
                    </a:p>
                  </a:txBody>
                  <a:tcPr/>
                </a:tc>
                <a:tc>
                  <a:txBody>
                    <a:bodyPr/>
                    <a:lstStyle/>
                    <a:p>
                      <a:pPr algn="ctr"/>
                      <a:r>
                        <a:rPr lang="en-US" sz="2000"/>
                        <a:t>+</a:t>
                      </a:r>
                      <a:endParaRPr lang="en-NL" sz="2000"/>
                    </a:p>
                  </a:txBody>
                  <a:tcPr/>
                </a:tc>
                <a:tc>
                  <a:txBody>
                    <a:bodyPr/>
                    <a:lstStyle/>
                    <a:p>
                      <a:pPr algn="ctr"/>
                      <a:r>
                        <a:rPr lang="en-US" sz="2000"/>
                        <a:t>+/-</a:t>
                      </a:r>
                      <a:endParaRPr lang="en-NL" sz="2000"/>
                    </a:p>
                  </a:txBody>
                  <a:tcPr/>
                </a:tc>
                <a:tc>
                  <a:txBody>
                    <a:bodyPr/>
                    <a:lstStyle/>
                    <a:p>
                      <a:pPr algn="ctr"/>
                      <a:r>
                        <a:rPr lang="en-US" sz="2000"/>
                        <a:t>++</a:t>
                      </a:r>
                      <a:endParaRPr lang="en-NL" sz="2000"/>
                    </a:p>
                  </a:txBody>
                  <a:tcPr/>
                </a:tc>
                <a:extLst>
                  <a:ext uri="{0D108BD9-81ED-4DB2-BD59-A6C34878D82A}">
                    <a16:rowId xmlns:a16="http://schemas.microsoft.com/office/drawing/2014/main" val="3360780528"/>
                  </a:ext>
                </a:extLst>
              </a:tr>
              <a:tr h="482350">
                <a:tc>
                  <a:txBody>
                    <a:bodyPr/>
                    <a:lstStyle/>
                    <a:p>
                      <a:endParaRPr lang="en-NL" sz="2000"/>
                    </a:p>
                  </a:txBody>
                  <a:tcPr/>
                </a:tc>
                <a:tc>
                  <a:txBody>
                    <a:bodyPr/>
                    <a:lstStyle/>
                    <a:p>
                      <a:pPr algn="ctr"/>
                      <a:endParaRPr lang="en-NL" sz="2000"/>
                    </a:p>
                  </a:txBody>
                  <a:tcPr/>
                </a:tc>
                <a:tc>
                  <a:txBody>
                    <a:bodyPr/>
                    <a:lstStyle/>
                    <a:p>
                      <a:pPr algn="ctr"/>
                      <a:endParaRPr lang="en-NL" sz="2000"/>
                    </a:p>
                  </a:txBody>
                  <a:tcPr/>
                </a:tc>
                <a:tc>
                  <a:txBody>
                    <a:bodyPr/>
                    <a:lstStyle/>
                    <a:p>
                      <a:pPr algn="ctr"/>
                      <a:endParaRPr lang="en-NL" sz="2000"/>
                    </a:p>
                  </a:txBody>
                  <a:tcPr/>
                </a:tc>
                <a:extLst>
                  <a:ext uri="{0D108BD9-81ED-4DB2-BD59-A6C34878D82A}">
                    <a16:rowId xmlns:a16="http://schemas.microsoft.com/office/drawing/2014/main" val="1214079629"/>
                  </a:ext>
                </a:extLst>
              </a:tr>
            </a:tbl>
          </a:graphicData>
        </a:graphic>
      </p:graphicFrame>
    </p:spTree>
    <p:extLst>
      <p:ext uri="{BB962C8B-B14F-4D97-AF65-F5344CB8AC3E}">
        <p14:creationId xmlns:p14="http://schemas.microsoft.com/office/powerpoint/2010/main" val="117974035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5389C7-3891-4769-8CD1-D2578D4FADC8}"/>
              </a:ext>
            </a:extLst>
          </p:cNvPr>
          <p:cNvSpPr>
            <a:spLocks noGrp="1"/>
          </p:cNvSpPr>
          <p:nvPr>
            <p:ph type="title"/>
          </p:nvPr>
        </p:nvSpPr>
        <p:spPr/>
        <p:txBody>
          <a:bodyPr/>
          <a:lstStyle/>
          <a:p>
            <a:r>
              <a:rPr lang="en-US"/>
              <a:t>Thank you to our sponsors!</a:t>
            </a:r>
            <a:endParaRPr lang="nl-NL"/>
          </a:p>
        </p:txBody>
      </p:sp>
      <p:grpSp>
        <p:nvGrpSpPr>
          <p:cNvPr id="9" name="Group 8">
            <a:extLst>
              <a:ext uri="{FF2B5EF4-FFF2-40B4-BE49-F238E27FC236}">
                <a16:creationId xmlns:a16="http://schemas.microsoft.com/office/drawing/2014/main" id="{BD45B4B9-335C-4C69-8D7A-492EC918C230}"/>
              </a:ext>
            </a:extLst>
          </p:cNvPr>
          <p:cNvGrpSpPr/>
          <p:nvPr/>
        </p:nvGrpSpPr>
        <p:grpSpPr>
          <a:xfrm>
            <a:off x="450160" y="1536198"/>
            <a:ext cx="11451209" cy="1211642"/>
            <a:chOff x="450160" y="1536198"/>
            <a:chExt cx="11451209" cy="1211642"/>
          </a:xfrm>
        </p:grpSpPr>
        <p:grpSp>
          <p:nvGrpSpPr>
            <p:cNvPr id="6" name="Group 5">
              <a:extLst>
                <a:ext uri="{FF2B5EF4-FFF2-40B4-BE49-F238E27FC236}">
                  <a16:creationId xmlns:a16="http://schemas.microsoft.com/office/drawing/2014/main" id="{A9AC5DB6-6F1E-4281-8770-CF7B67A15F0A}"/>
                </a:ext>
              </a:extLst>
            </p:cNvPr>
            <p:cNvGrpSpPr/>
            <p:nvPr/>
          </p:nvGrpSpPr>
          <p:grpSpPr>
            <a:xfrm>
              <a:off x="450160" y="2185717"/>
              <a:ext cx="11451209" cy="562123"/>
              <a:chOff x="453565" y="2621535"/>
              <a:chExt cx="11451209" cy="562123"/>
            </a:xfrm>
          </p:grpSpPr>
          <p:pic>
            <p:nvPicPr>
              <p:cNvPr id="1026" name="Picture 2" descr="https://www.azurelowlands.com/wp-content/uploads/2018/09/Inspark.jpg">
                <a:extLst>
                  <a:ext uri="{FF2B5EF4-FFF2-40B4-BE49-F238E27FC236}">
                    <a16:creationId xmlns:a16="http://schemas.microsoft.com/office/drawing/2014/main" id="{4224099C-791D-430C-A9F5-AFD9CF2B08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565" y="2640585"/>
                <a:ext cx="1419225" cy="504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azurelowlands.com/wp-content/uploads/2018/09/Betabit.png">
                <a:extLst>
                  <a:ext uri="{FF2B5EF4-FFF2-40B4-BE49-F238E27FC236}">
                    <a16:creationId xmlns:a16="http://schemas.microsoft.com/office/drawing/2014/main" id="{B18D233A-4749-4874-B747-63A85B8300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0611" y="2621535"/>
                <a:ext cx="1343025" cy="5238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azurelowlands.com/wp-content/uploads/2018/09/Codit-1.jpg">
                <a:extLst>
                  <a:ext uri="{FF2B5EF4-FFF2-40B4-BE49-F238E27FC236}">
                    <a16:creationId xmlns:a16="http://schemas.microsoft.com/office/drawing/2014/main" id="{829C06DA-6009-437C-9FC1-ADC7B8291E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1457" y="2678833"/>
                <a:ext cx="1419225" cy="5048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www.azurelowlands.com/wp-content/uploads/2018/09/Motion10.jpg">
                <a:extLst>
                  <a:ext uri="{FF2B5EF4-FFF2-40B4-BE49-F238E27FC236}">
                    <a16:creationId xmlns:a16="http://schemas.microsoft.com/office/drawing/2014/main" id="{FA3AEEC6-0C7E-477D-B8A2-4C8B065DB7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8503" y="2783608"/>
                <a:ext cx="1419225" cy="4000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www.azurelowlands.com/wp-content/uploads/2018/11/Macaw_Logo.png">
                <a:extLst>
                  <a:ext uri="{FF2B5EF4-FFF2-40B4-BE49-F238E27FC236}">
                    <a16:creationId xmlns:a16="http://schemas.microsoft.com/office/drawing/2014/main" id="{56415122-63C8-4AD1-91B0-95C7F41D57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85549" y="2892997"/>
                <a:ext cx="1419225" cy="257175"/>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4">
              <a:extLst>
                <a:ext uri="{FF2B5EF4-FFF2-40B4-BE49-F238E27FC236}">
                  <a16:creationId xmlns:a16="http://schemas.microsoft.com/office/drawing/2014/main" id="{DA8A8A88-6EAC-443C-895C-259B61780F22}"/>
                </a:ext>
              </a:extLst>
            </p:cNvPr>
            <p:cNvSpPr txBox="1"/>
            <p:nvPr/>
          </p:nvSpPr>
          <p:spPr>
            <a:xfrm>
              <a:off x="450160" y="1536198"/>
              <a:ext cx="2512226" cy="595932"/>
            </a:xfrm>
            <a:prstGeom prst="rect">
              <a:avLst/>
            </a:prstGeom>
            <a:noFill/>
          </p:spPr>
          <p:txBody>
            <a:bodyPr wrap="none" rtlCol="0">
              <a:spAutoFit/>
            </a:bodyPr>
            <a:lstStyle/>
            <a:p>
              <a:pPr>
                <a:lnSpc>
                  <a:spcPct val="107000"/>
                </a:lnSpc>
                <a:spcBef>
                  <a:spcPts val="1200"/>
                </a:spcBef>
                <a:spcAft>
                  <a:spcPts val="0"/>
                </a:spcAft>
              </a:pPr>
              <a:r>
                <a:rPr lang="en-US" sz="32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Gold Sponsors</a:t>
              </a:r>
              <a:endParaRPr lang="nl-NL" sz="32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endParaRPr>
            </a:p>
          </p:txBody>
        </p:sp>
      </p:grpSp>
      <p:grpSp>
        <p:nvGrpSpPr>
          <p:cNvPr id="10" name="Group 9">
            <a:extLst>
              <a:ext uri="{FF2B5EF4-FFF2-40B4-BE49-F238E27FC236}">
                <a16:creationId xmlns:a16="http://schemas.microsoft.com/office/drawing/2014/main" id="{BC015AC3-FB90-43BE-88F1-F08779CA7F6C}"/>
              </a:ext>
            </a:extLst>
          </p:cNvPr>
          <p:cNvGrpSpPr/>
          <p:nvPr/>
        </p:nvGrpSpPr>
        <p:grpSpPr>
          <a:xfrm>
            <a:off x="450160" y="3701713"/>
            <a:ext cx="3912933" cy="1223519"/>
            <a:chOff x="450160" y="3296459"/>
            <a:chExt cx="3912933" cy="1223519"/>
          </a:xfrm>
        </p:grpSpPr>
        <p:grpSp>
          <p:nvGrpSpPr>
            <p:cNvPr id="7" name="Group 6">
              <a:extLst>
                <a:ext uri="{FF2B5EF4-FFF2-40B4-BE49-F238E27FC236}">
                  <a16:creationId xmlns:a16="http://schemas.microsoft.com/office/drawing/2014/main" id="{CBD6E4BF-EC02-4550-967A-7576495D7D3C}"/>
                </a:ext>
              </a:extLst>
            </p:cNvPr>
            <p:cNvGrpSpPr/>
            <p:nvPr/>
          </p:nvGrpSpPr>
          <p:grpSpPr>
            <a:xfrm>
              <a:off x="450160" y="4053252"/>
              <a:ext cx="3912933" cy="466726"/>
              <a:chOff x="453565" y="4302984"/>
              <a:chExt cx="3912933" cy="466726"/>
            </a:xfrm>
          </p:grpSpPr>
          <p:pic>
            <p:nvPicPr>
              <p:cNvPr id="1036" name="Picture 12" descr="https://www.azurelowlands.com/wp-content/uploads/2018/09/WinvisionLogo.jpg">
                <a:extLst>
                  <a:ext uri="{FF2B5EF4-FFF2-40B4-BE49-F238E27FC236}">
                    <a16:creationId xmlns:a16="http://schemas.microsoft.com/office/drawing/2014/main" id="{EFE2979C-EBA5-4221-BF8E-94ECB4EADD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3565" y="4302985"/>
                <a:ext cx="1419225" cy="46672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www.azurelowlands.com/wp-content/uploads/2018/09/AIMS.io_-150x49.png">
                <a:extLst>
                  <a:ext uri="{FF2B5EF4-FFF2-40B4-BE49-F238E27FC236}">
                    <a16:creationId xmlns:a16="http://schemas.microsoft.com/office/drawing/2014/main" id="{0A1F7A9A-D797-4E6D-8704-0C77DAF828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37748" y="4302984"/>
                <a:ext cx="1428750" cy="466725"/>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C87E8396-A9BB-402E-B8AE-E32AD40DAE9A}"/>
                </a:ext>
              </a:extLst>
            </p:cNvPr>
            <p:cNvSpPr txBox="1"/>
            <p:nvPr/>
          </p:nvSpPr>
          <p:spPr>
            <a:xfrm>
              <a:off x="450160" y="3296459"/>
              <a:ext cx="2627642" cy="595932"/>
            </a:xfrm>
            <a:prstGeom prst="rect">
              <a:avLst/>
            </a:prstGeom>
            <a:noFill/>
          </p:spPr>
          <p:txBody>
            <a:bodyPr wrap="none" rtlCol="0">
              <a:spAutoFit/>
            </a:bodyPr>
            <a:lstStyle/>
            <a:p>
              <a:pPr>
                <a:lnSpc>
                  <a:spcPct val="107000"/>
                </a:lnSpc>
                <a:spcBef>
                  <a:spcPts val="1200"/>
                </a:spcBef>
                <a:spcAft>
                  <a:spcPts val="0"/>
                </a:spcAft>
              </a:pPr>
              <a:r>
                <a:rPr lang="en-US" sz="32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Silver Sponsors</a:t>
              </a:r>
              <a:endParaRPr lang="nl-NL" sz="32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endParaRPr>
            </a:p>
          </p:txBody>
        </p:sp>
      </p:grpSp>
      <p:grpSp>
        <p:nvGrpSpPr>
          <p:cNvPr id="12" name="Group 11">
            <a:extLst>
              <a:ext uri="{FF2B5EF4-FFF2-40B4-BE49-F238E27FC236}">
                <a16:creationId xmlns:a16="http://schemas.microsoft.com/office/drawing/2014/main" id="{DC5035AA-638B-4072-B4B8-297A21C06815}"/>
              </a:ext>
            </a:extLst>
          </p:cNvPr>
          <p:cNvGrpSpPr/>
          <p:nvPr/>
        </p:nvGrpSpPr>
        <p:grpSpPr>
          <a:xfrm>
            <a:off x="378854" y="5486590"/>
            <a:ext cx="8985276" cy="1094014"/>
            <a:chOff x="392452" y="5107081"/>
            <a:chExt cx="8985276" cy="1094014"/>
          </a:xfrm>
        </p:grpSpPr>
        <p:grpSp>
          <p:nvGrpSpPr>
            <p:cNvPr id="8" name="Group 7">
              <a:extLst>
                <a:ext uri="{FF2B5EF4-FFF2-40B4-BE49-F238E27FC236}">
                  <a16:creationId xmlns:a16="http://schemas.microsoft.com/office/drawing/2014/main" id="{344405CB-FB10-49E4-BBD5-08C683C239A0}"/>
                </a:ext>
              </a:extLst>
            </p:cNvPr>
            <p:cNvGrpSpPr/>
            <p:nvPr/>
          </p:nvGrpSpPr>
          <p:grpSpPr>
            <a:xfrm>
              <a:off x="486906" y="5858195"/>
              <a:ext cx="8890822" cy="342900"/>
              <a:chOff x="486906" y="5858195"/>
              <a:chExt cx="8890822" cy="342900"/>
            </a:xfrm>
          </p:grpSpPr>
          <p:pic>
            <p:nvPicPr>
              <p:cNvPr id="1040" name="Picture 16" descr="https://www.azurelowlands.com/wp-content/uploads/2018/09/MiugNL.png">
                <a:extLst>
                  <a:ext uri="{FF2B5EF4-FFF2-40B4-BE49-F238E27FC236}">
                    <a16:creationId xmlns:a16="http://schemas.microsoft.com/office/drawing/2014/main" id="{04BCC6C3-B438-4A08-ABB3-46C023D1406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6906" y="5886770"/>
                <a:ext cx="1419225" cy="28575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s://www.azurelowlands.com/wp-content/uploads/2018/09/AzureIoTCommunity.jpg">
                <a:extLst>
                  <a:ext uri="{FF2B5EF4-FFF2-40B4-BE49-F238E27FC236}">
                    <a16:creationId xmlns:a16="http://schemas.microsoft.com/office/drawing/2014/main" id="{89D98CFD-69E9-4DD6-9504-CB3DC9670FE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44524" y="5867720"/>
                <a:ext cx="1419225" cy="32385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s://www.azurelowlands.com/wp-content/uploads/2018/09/Wazug.png">
                <a:extLst>
                  <a:ext uri="{FF2B5EF4-FFF2-40B4-BE49-F238E27FC236}">
                    <a16:creationId xmlns:a16="http://schemas.microsoft.com/office/drawing/2014/main" id="{46C9AEA4-FD49-455A-83F3-7433D1D4635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86387" y="5858195"/>
                <a:ext cx="1419225"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s://www.azurelowlands.com/wp-content/uploads/2018/09/Experts-Live.png">
                <a:extLst>
                  <a:ext uri="{FF2B5EF4-FFF2-40B4-BE49-F238E27FC236}">
                    <a16:creationId xmlns:a16="http://schemas.microsoft.com/office/drawing/2014/main" id="{8626EC23-6454-4B72-8BA4-C35335BAA05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58503" y="5915345"/>
                <a:ext cx="1419225" cy="228600"/>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TextBox 22">
              <a:extLst>
                <a:ext uri="{FF2B5EF4-FFF2-40B4-BE49-F238E27FC236}">
                  <a16:creationId xmlns:a16="http://schemas.microsoft.com/office/drawing/2014/main" id="{C072A2D3-A50A-4F97-9E70-24DBDF5B9B4C}"/>
                </a:ext>
              </a:extLst>
            </p:cNvPr>
            <p:cNvSpPr txBox="1"/>
            <p:nvPr/>
          </p:nvSpPr>
          <p:spPr>
            <a:xfrm>
              <a:off x="392452" y="5107081"/>
              <a:ext cx="3634328" cy="595932"/>
            </a:xfrm>
            <a:prstGeom prst="rect">
              <a:avLst/>
            </a:prstGeom>
            <a:noFill/>
          </p:spPr>
          <p:txBody>
            <a:bodyPr wrap="none" rtlCol="0">
              <a:spAutoFit/>
            </a:bodyPr>
            <a:lstStyle/>
            <a:p>
              <a:pPr>
                <a:lnSpc>
                  <a:spcPct val="107000"/>
                </a:lnSpc>
                <a:spcBef>
                  <a:spcPts val="1200"/>
                </a:spcBef>
                <a:spcAft>
                  <a:spcPts val="0"/>
                </a:spcAft>
              </a:pPr>
              <a:r>
                <a:rPr lang="en-US" sz="32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Community Sponsors</a:t>
              </a:r>
              <a:endParaRPr lang="nl-NL" sz="32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398289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47AE0-6D7D-49B5-9AD0-2C8EEED39E45}"/>
              </a:ext>
            </a:extLst>
          </p:cNvPr>
          <p:cNvSpPr>
            <a:spLocks noGrp="1"/>
          </p:cNvSpPr>
          <p:nvPr>
            <p:ph type="title"/>
          </p:nvPr>
        </p:nvSpPr>
        <p:spPr/>
        <p:txBody>
          <a:bodyPr/>
          <a:lstStyle/>
          <a:p>
            <a:pPr algn="ctr"/>
            <a:r>
              <a:rPr lang="en-US" dirty="0"/>
              <a:t>Container-Based Docker Deployments In Azure Platform As A Service</a:t>
            </a:r>
            <a:endParaRPr lang="nl-NL" dirty="0"/>
          </a:p>
        </p:txBody>
      </p:sp>
    </p:spTree>
    <p:extLst>
      <p:ext uri="{BB962C8B-B14F-4D97-AF65-F5344CB8AC3E}">
        <p14:creationId xmlns:p14="http://schemas.microsoft.com/office/powerpoint/2010/main" val="2272622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111DCF8-0FF2-4777-A885-6614AAA52031}"/>
              </a:ext>
            </a:extLst>
          </p:cNvPr>
          <p:cNvSpPr>
            <a:spLocks noGrp="1"/>
          </p:cNvSpPr>
          <p:nvPr>
            <p:ph sz="half" idx="1"/>
          </p:nvPr>
        </p:nvSpPr>
        <p:spPr/>
        <p:txBody>
          <a:bodyPr/>
          <a:lstStyle/>
          <a:p>
            <a:pPr marL="0" indent="0">
              <a:buNone/>
            </a:pPr>
            <a:r>
              <a:rPr lang="en-US"/>
              <a:t>Track 1</a:t>
            </a:r>
          </a:p>
          <a:p>
            <a:r>
              <a:rPr lang="en-US"/>
              <a:t>11:05 – 11:50</a:t>
            </a:r>
          </a:p>
          <a:p>
            <a:r>
              <a:rPr lang="en-US"/>
              <a:t>Building Secure Cloud Applications With Azure Key Vault</a:t>
            </a:r>
          </a:p>
          <a:p>
            <a:r>
              <a:rPr lang="en-US"/>
              <a:t>Tom </a:t>
            </a:r>
            <a:r>
              <a:rPr lang="en-US" err="1"/>
              <a:t>Kerkhove</a:t>
            </a:r>
            <a:endParaRPr lang="nl-NL"/>
          </a:p>
        </p:txBody>
      </p:sp>
      <p:sp>
        <p:nvSpPr>
          <p:cNvPr id="5" name="Content Placeholder 4">
            <a:extLst>
              <a:ext uri="{FF2B5EF4-FFF2-40B4-BE49-F238E27FC236}">
                <a16:creationId xmlns:a16="http://schemas.microsoft.com/office/drawing/2014/main" id="{AE043FC5-6644-4345-8260-2B7F31574697}"/>
              </a:ext>
            </a:extLst>
          </p:cNvPr>
          <p:cNvSpPr>
            <a:spLocks noGrp="1"/>
          </p:cNvSpPr>
          <p:nvPr>
            <p:ph sz="half" idx="2"/>
          </p:nvPr>
        </p:nvSpPr>
        <p:spPr/>
        <p:txBody>
          <a:bodyPr/>
          <a:lstStyle/>
          <a:p>
            <a:pPr marL="0" indent="0">
              <a:buNone/>
            </a:pPr>
            <a:r>
              <a:rPr lang="en-US"/>
              <a:t>Track 2</a:t>
            </a:r>
          </a:p>
          <a:p>
            <a:r>
              <a:rPr lang="en-US"/>
              <a:t>11:05 – 11:50 </a:t>
            </a:r>
          </a:p>
          <a:p>
            <a:r>
              <a:rPr lang="en-US"/>
              <a:t>Governance: The forgotten key to managing Cloud</a:t>
            </a:r>
          </a:p>
          <a:p>
            <a:r>
              <a:rPr lang="en-US"/>
              <a:t>Rik Hepworth</a:t>
            </a:r>
            <a:endParaRPr lang="nl-NL"/>
          </a:p>
          <a:p>
            <a:endParaRPr lang="nl-NL"/>
          </a:p>
        </p:txBody>
      </p:sp>
    </p:spTree>
    <p:extLst>
      <p:ext uri="{BB962C8B-B14F-4D97-AF65-F5344CB8AC3E}">
        <p14:creationId xmlns:p14="http://schemas.microsoft.com/office/powerpoint/2010/main" val="3496698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39024" y="641334"/>
            <a:ext cx="10972800" cy="867600"/>
          </a:xfrm>
        </p:spPr>
        <p:txBody>
          <a:bodyPr/>
          <a:lstStyle/>
          <a:p>
            <a:r>
              <a:rPr lang="en-US"/>
              <a:t>Agenda</a:t>
            </a:r>
            <a:br>
              <a:rPr lang="en-US"/>
            </a:br>
            <a:br>
              <a:rPr lang="en-US"/>
            </a:br>
            <a:br>
              <a:rPr lang="en-US"/>
            </a:br>
            <a:endParaRPr lang="en-US"/>
          </a:p>
        </p:txBody>
      </p:sp>
      <p:sp>
        <p:nvSpPr>
          <p:cNvPr id="31" name="Text Placeholder 4"/>
          <p:cNvSpPr txBox="1">
            <a:spLocks/>
          </p:cNvSpPr>
          <p:nvPr/>
        </p:nvSpPr>
        <p:spPr>
          <a:xfrm>
            <a:off x="3896382" y="135776"/>
            <a:ext cx="7604324" cy="9214830"/>
          </a:xfrm>
          <a:prstGeom prst="rect">
            <a:avLst/>
          </a:prstGeom>
          <a:noFill/>
        </p:spPr>
        <p:txBody>
          <a:bodyPr wrap="square" lIns="87867" tIns="140589" rIns="87867" bIns="140589" anchor="t">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48193" indent="-448193" defTabSz="914192">
              <a:buFont typeface="Arial" panose="020B0604020202020204" pitchFamily="34" charset="0"/>
              <a:buChar char="•"/>
              <a:defRPr/>
            </a:pPr>
            <a:r>
              <a:rPr lang="en-US" sz="2400">
                <a:solidFill>
                  <a:schemeClr val="tx1"/>
                </a:solidFill>
              </a:rPr>
              <a:t>Introduction</a:t>
            </a:r>
          </a:p>
          <a:p>
            <a:pPr defTabSz="914192">
              <a:defRPr/>
            </a:pPr>
            <a:endParaRPr lang="en-US" sz="2400">
              <a:solidFill>
                <a:schemeClr val="tx1"/>
              </a:solidFill>
            </a:endParaRPr>
          </a:p>
          <a:p>
            <a:pPr marL="448193" indent="-448193" defTabSz="914192">
              <a:buFont typeface="Arial" panose="020B0604020202020204" pitchFamily="34" charset="0"/>
              <a:buChar char="•"/>
              <a:defRPr/>
            </a:pPr>
            <a:r>
              <a:rPr lang="en-US" sz="2400">
                <a:solidFill>
                  <a:schemeClr val="tx1"/>
                </a:solidFill>
              </a:rPr>
              <a:t>Azure Web App for Containers</a:t>
            </a:r>
          </a:p>
          <a:p>
            <a:pPr marL="1032393" lvl="1" indent="-448193" defTabSz="914192">
              <a:defRPr/>
            </a:pPr>
            <a:r>
              <a:rPr lang="en-US">
                <a:solidFill>
                  <a:schemeClr val="tx1"/>
                </a:solidFill>
              </a:rPr>
              <a:t>The basics &amp; Architecture</a:t>
            </a:r>
          </a:p>
          <a:p>
            <a:pPr marL="1032393" lvl="1" indent="-448193" defTabSz="914192">
              <a:defRPr/>
            </a:pPr>
            <a:r>
              <a:rPr lang="en-US">
                <a:solidFill>
                  <a:schemeClr val="tx1"/>
                </a:solidFill>
              </a:rPr>
              <a:t>Demo &amp; </a:t>
            </a:r>
            <a:r>
              <a:rPr lang="nl-NL"/>
              <a:t>CI/CD Azure DevOps</a:t>
            </a:r>
          </a:p>
          <a:p>
            <a:pPr lvl="1" indent="0" defTabSz="914192">
              <a:buNone/>
              <a:defRPr/>
            </a:pPr>
            <a:endParaRPr lang="en-US">
              <a:solidFill>
                <a:schemeClr val="tx1"/>
              </a:solidFill>
            </a:endParaRPr>
          </a:p>
          <a:p>
            <a:pPr marL="448193" indent="-448193" defTabSz="914192">
              <a:buFont typeface="Arial" panose="020B0604020202020204" pitchFamily="34" charset="0"/>
              <a:buChar char="•"/>
              <a:defRPr/>
            </a:pPr>
            <a:r>
              <a:rPr lang="en-US" sz="2400">
                <a:solidFill>
                  <a:schemeClr val="tx1"/>
                </a:solidFill>
              </a:rPr>
              <a:t>Azure Kubernetes service</a:t>
            </a:r>
          </a:p>
          <a:p>
            <a:pPr marL="1032393" lvl="1" indent="-448193" defTabSz="914192">
              <a:defRPr/>
            </a:pPr>
            <a:r>
              <a:rPr lang="en-US">
                <a:solidFill>
                  <a:schemeClr val="tx1"/>
                </a:solidFill>
              </a:rPr>
              <a:t>The basics &amp; Architecture</a:t>
            </a:r>
          </a:p>
          <a:p>
            <a:pPr marL="1032393" lvl="1" indent="-448193" defTabSz="914192">
              <a:defRPr/>
            </a:pPr>
            <a:r>
              <a:rPr lang="en-US">
                <a:solidFill>
                  <a:schemeClr val="tx1"/>
                </a:solidFill>
              </a:rPr>
              <a:t>Demo AKS &amp; Scaling</a:t>
            </a:r>
          </a:p>
          <a:p>
            <a:pPr lvl="1" indent="0" defTabSz="914192">
              <a:buNone/>
              <a:defRPr/>
            </a:pPr>
            <a:endParaRPr lang="en-US">
              <a:solidFill>
                <a:schemeClr val="tx1"/>
              </a:solidFill>
            </a:endParaRPr>
          </a:p>
          <a:p>
            <a:pPr marL="448193" indent="-448193" defTabSz="914192">
              <a:buFont typeface="Arial" panose="020B0604020202020204" pitchFamily="34" charset="0"/>
              <a:buChar char="•"/>
              <a:defRPr/>
            </a:pPr>
            <a:r>
              <a:rPr lang="en-US" sz="2400">
                <a:solidFill>
                  <a:schemeClr val="tx1"/>
                </a:solidFill>
              </a:rPr>
              <a:t>Azure Container Instance</a:t>
            </a:r>
          </a:p>
          <a:p>
            <a:pPr marL="1032393" lvl="1" indent="-448193" defTabSz="914192">
              <a:defRPr/>
            </a:pPr>
            <a:r>
              <a:rPr lang="en-US">
                <a:solidFill>
                  <a:schemeClr val="tx1"/>
                </a:solidFill>
              </a:rPr>
              <a:t>The Basics &amp; Architecture</a:t>
            </a:r>
          </a:p>
          <a:p>
            <a:pPr marL="1032393" lvl="1" indent="-448193" defTabSz="914192">
              <a:defRPr/>
            </a:pPr>
            <a:r>
              <a:rPr lang="en-US">
                <a:solidFill>
                  <a:schemeClr val="tx1"/>
                </a:solidFill>
              </a:rPr>
              <a:t>Demo ACI</a:t>
            </a:r>
          </a:p>
          <a:p>
            <a:pPr marL="1032393" lvl="1" indent="-448193" defTabSz="914192">
              <a:defRPr/>
            </a:pPr>
            <a:r>
              <a:rPr lang="en-US" sz="2400">
                <a:solidFill>
                  <a:schemeClr val="tx1"/>
                </a:solidFill>
              </a:rPr>
              <a:t>Demo AKS scaling with ACI </a:t>
            </a:r>
          </a:p>
          <a:p>
            <a:pPr lvl="1" indent="0" defTabSz="914192">
              <a:buNone/>
              <a:defRPr/>
            </a:pPr>
            <a:endParaRPr lang="en-US" sz="2400">
              <a:solidFill>
                <a:schemeClr val="tx1"/>
              </a:solidFill>
            </a:endParaRPr>
          </a:p>
          <a:p>
            <a:pPr marL="457200" indent="-457200" defTabSz="914192">
              <a:buFont typeface="Arial" panose="020B0604020202020204" pitchFamily="34" charset="0"/>
              <a:buChar char="•"/>
              <a:defRPr/>
            </a:pPr>
            <a:r>
              <a:rPr lang="en-US" sz="2400">
                <a:solidFill>
                  <a:schemeClr val="tx1"/>
                </a:solidFill>
              </a:rPr>
              <a:t>Recap</a:t>
            </a:r>
          </a:p>
          <a:p>
            <a:pPr marL="448193" indent="-448193" defTabSz="914192">
              <a:defRPr/>
            </a:pPr>
            <a:endParaRPr lang="en-US" sz="2941">
              <a:solidFill>
                <a:schemeClr val="tx1"/>
              </a:solidFill>
            </a:endParaRPr>
          </a:p>
          <a:p>
            <a:pPr marL="1032393" lvl="1" indent="-448193" defTabSz="914192">
              <a:defRPr/>
            </a:pPr>
            <a:endParaRPr lang="en-US" sz="2541">
              <a:solidFill>
                <a:schemeClr val="tx1"/>
              </a:solidFill>
            </a:endParaRPr>
          </a:p>
          <a:p>
            <a:pPr marL="448193" indent="-448193" defTabSz="914192">
              <a:defRPr/>
            </a:pPr>
            <a:endParaRPr lang="en-US" sz="2941">
              <a:solidFill>
                <a:schemeClr val="tx1"/>
              </a:solidFill>
            </a:endParaRPr>
          </a:p>
          <a:p>
            <a:pPr marL="448193" indent="-448193" defTabSz="914192">
              <a:buFont typeface="Arial" panose="020B0604020202020204" pitchFamily="34" charset="0"/>
              <a:buChar char="•"/>
              <a:defRPr/>
            </a:pPr>
            <a:endParaRPr lang="en-US" sz="2941">
              <a:solidFill>
                <a:schemeClr val="tx1"/>
              </a:solidFill>
            </a:endParaRPr>
          </a:p>
          <a:p>
            <a:pPr marL="448193" indent="-448193" defTabSz="914192">
              <a:buFont typeface="Arial" panose="020B0604020202020204" pitchFamily="34" charset="0"/>
              <a:buChar char="•"/>
              <a:defRPr/>
            </a:pPr>
            <a:endParaRPr lang="en-US" sz="2941">
              <a:solidFill>
                <a:schemeClr val="tx1"/>
              </a:solidFill>
            </a:endParaRPr>
          </a:p>
          <a:p>
            <a:pPr marL="448193" indent="-448193" defTabSz="914192">
              <a:buFont typeface="Arial" panose="020B0604020202020204" pitchFamily="34" charset="0"/>
              <a:buChar char="•"/>
              <a:defRPr/>
            </a:pPr>
            <a:endParaRPr lang="en-US" sz="2941">
              <a:solidFill>
                <a:schemeClr val="tx1"/>
              </a:solidFill>
            </a:endParaRPr>
          </a:p>
          <a:p>
            <a:pPr defTabSz="914192">
              <a:defRPr/>
            </a:pPr>
            <a:endParaRPr lang="en-US" sz="2941">
              <a:solidFill>
                <a:schemeClr val="tx1"/>
              </a:solidFill>
            </a:endParaRPr>
          </a:p>
        </p:txBody>
      </p:sp>
      <p:pic>
        <p:nvPicPr>
          <p:cNvPr id="5" name="Picture 4" descr="A picture containing vector graphics, text&#10;&#10;Description generated with very high confidence">
            <a:extLst>
              <a:ext uri="{FF2B5EF4-FFF2-40B4-BE49-F238E27FC236}">
                <a16:creationId xmlns:a16="http://schemas.microsoft.com/office/drawing/2014/main" id="{F7B4B8A3-F560-4CA4-9DCC-96B51E8C6F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206" y="1568957"/>
            <a:ext cx="1319786" cy="1319786"/>
          </a:xfrm>
          <a:prstGeom prst="rect">
            <a:avLst/>
          </a:prstGeom>
        </p:spPr>
      </p:pic>
      <p:pic>
        <p:nvPicPr>
          <p:cNvPr id="2050" name="Picture 2" descr="Image result for azure">
            <a:hlinkClick r:id="rId4"/>
            <a:extLst>
              <a:ext uri="{FF2B5EF4-FFF2-40B4-BE49-F238E27FC236}">
                <a16:creationId xmlns:a16="http://schemas.microsoft.com/office/drawing/2014/main" id="{21948F8A-91F9-411D-AC10-F0426ECE58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924" y="4464871"/>
            <a:ext cx="1532553" cy="11417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k8s">
            <a:extLst>
              <a:ext uri="{FF2B5EF4-FFF2-40B4-BE49-F238E27FC236}">
                <a16:creationId xmlns:a16="http://schemas.microsoft.com/office/drawing/2014/main" id="{1EE1875F-7661-4A27-AAB6-54E8B45976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8188" y="3053021"/>
            <a:ext cx="1442211" cy="1411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1107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8479B-8198-4738-9E46-D7D9DFBA739B}"/>
              </a:ext>
            </a:extLst>
          </p:cNvPr>
          <p:cNvSpPr>
            <a:spLocks noGrp="1"/>
          </p:cNvSpPr>
          <p:nvPr>
            <p:ph type="title"/>
          </p:nvPr>
        </p:nvSpPr>
        <p:spPr>
          <a:xfrm>
            <a:off x="280111" y="435849"/>
            <a:ext cx="5815889" cy="1048765"/>
          </a:xfrm>
        </p:spPr>
        <p:txBody>
          <a:bodyPr/>
          <a:lstStyle/>
          <a:p>
            <a:pPr algn="ctr"/>
            <a:r>
              <a:rPr lang="nl-NL" sz="4000" b="0">
                <a:latin typeface="+mn-lt"/>
              </a:rPr>
              <a:t>Azure Platform as a service with</a:t>
            </a:r>
            <a:br>
              <a:rPr lang="nl-NL" sz="4000" b="0">
                <a:latin typeface="+mn-lt"/>
              </a:rPr>
            </a:br>
            <a:r>
              <a:rPr lang="nl-NL" sz="4000" b="0">
                <a:latin typeface="+mn-lt"/>
              </a:rPr>
              <a:t>Containers</a:t>
            </a:r>
          </a:p>
        </p:txBody>
      </p:sp>
      <p:pic>
        <p:nvPicPr>
          <p:cNvPr id="3" name="Picture 2">
            <a:extLst>
              <a:ext uri="{FF2B5EF4-FFF2-40B4-BE49-F238E27FC236}">
                <a16:creationId xmlns:a16="http://schemas.microsoft.com/office/drawing/2014/main" id="{F2946A3B-04CB-495F-A56C-6AD726AEC9F8}"/>
              </a:ext>
            </a:extLst>
          </p:cNvPr>
          <p:cNvPicPr>
            <a:picLocks noChangeAspect="1"/>
          </p:cNvPicPr>
          <p:nvPr/>
        </p:nvPicPr>
        <p:blipFill>
          <a:blip r:embed="rId3"/>
          <a:stretch>
            <a:fillRect/>
          </a:stretch>
        </p:blipFill>
        <p:spPr>
          <a:xfrm>
            <a:off x="6573835" y="0"/>
            <a:ext cx="5618165" cy="6858000"/>
          </a:xfrm>
          <a:prstGeom prst="rect">
            <a:avLst/>
          </a:prstGeom>
        </p:spPr>
      </p:pic>
    </p:spTree>
    <p:extLst>
      <p:ext uri="{BB962C8B-B14F-4D97-AF65-F5344CB8AC3E}">
        <p14:creationId xmlns:p14="http://schemas.microsoft.com/office/powerpoint/2010/main" val="15195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FC0A2B-3A89-43D8-ADB7-809134B17F96}"/>
              </a:ext>
            </a:extLst>
          </p:cNvPr>
          <p:cNvSpPr>
            <a:spLocks noGrp="1"/>
          </p:cNvSpPr>
          <p:nvPr>
            <p:ph type="title"/>
          </p:nvPr>
        </p:nvSpPr>
        <p:spPr>
          <a:xfrm>
            <a:off x="338332" y="209764"/>
            <a:ext cx="10972800" cy="867600"/>
          </a:xfrm>
        </p:spPr>
        <p:txBody>
          <a:bodyPr/>
          <a:lstStyle/>
          <a:p>
            <a:r>
              <a:rPr lang="en-US" sz="4800"/>
              <a:t>Azure container </a:t>
            </a:r>
            <a:r>
              <a:rPr lang="en-US" sz="4800" err="1"/>
              <a:t>Paas</a:t>
            </a:r>
            <a:r>
              <a:rPr lang="en-US" sz="4800"/>
              <a:t> Solutions</a:t>
            </a:r>
            <a:endParaRPr lang="en-NL" sz="4800"/>
          </a:p>
        </p:txBody>
      </p:sp>
      <p:sp>
        <p:nvSpPr>
          <p:cNvPr id="45" name="Text Placeholder 2">
            <a:extLst>
              <a:ext uri="{FF2B5EF4-FFF2-40B4-BE49-F238E27FC236}">
                <a16:creationId xmlns:a16="http://schemas.microsoft.com/office/drawing/2014/main" id="{E5C182DA-053E-427F-A9B6-0CA2FBD60950}"/>
              </a:ext>
            </a:extLst>
          </p:cNvPr>
          <p:cNvSpPr txBox="1">
            <a:spLocks/>
          </p:cNvSpPr>
          <p:nvPr/>
        </p:nvSpPr>
        <p:spPr>
          <a:xfrm>
            <a:off x="1446334" y="1664955"/>
            <a:ext cx="4560125" cy="776034"/>
          </a:xfrm>
          <a:prstGeom prst="rect">
            <a:avLst/>
          </a:prstGeom>
        </p:spPr>
        <p:txBody>
          <a:bodyPr>
            <a:noAutofit/>
          </a:bodyPr>
          <a:lstStyle>
            <a:lvl1pPr marL="457189" indent="-457189" algn="l" defTabSz="609585" rtl="0" eaLnBrk="1" latinLnBrk="0" hangingPunct="1">
              <a:lnSpc>
                <a:spcPts val="2933"/>
              </a:lnSpc>
              <a:spcBef>
                <a:spcPts val="0"/>
              </a:spcBef>
              <a:buClr>
                <a:schemeClr val="accent1"/>
              </a:buClr>
              <a:buFont typeface="Arial"/>
              <a:buChar char="•"/>
              <a:defRPr sz="1867" kern="1200">
                <a:solidFill>
                  <a:schemeClr val="tx1"/>
                </a:solidFill>
                <a:latin typeface="+mn-lt"/>
                <a:ea typeface="+mn-ea"/>
                <a:cs typeface="+mn-cs"/>
              </a:defRPr>
            </a:lvl1pPr>
            <a:lvl2pPr marL="990575" indent="-380990" algn="l" defTabSz="609585" rtl="0" eaLnBrk="1" latinLnBrk="0" hangingPunct="1">
              <a:lnSpc>
                <a:spcPts val="2933"/>
              </a:lnSpc>
              <a:spcBef>
                <a:spcPts val="0"/>
              </a:spcBef>
              <a:buFont typeface="Arial"/>
              <a:buChar char="–"/>
              <a:defRPr sz="1867" kern="1200">
                <a:solidFill>
                  <a:schemeClr val="tx1"/>
                </a:solidFill>
                <a:latin typeface="+mn-lt"/>
                <a:ea typeface="+mn-ea"/>
                <a:cs typeface="+mn-cs"/>
              </a:defRPr>
            </a:lvl2pPr>
            <a:lvl3pPr marL="1523962" indent="-304792" algn="l" defTabSz="609585" rtl="0" eaLnBrk="1" latinLnBrk="0" hangingPunct="1">
              <a:lnSpc>
                <a:spcPts val="2933"/>
              </a:lnSpc>
              <a:spcBef>
                <a:spcPts val="0"/>
              </a:spcBef>
              <a:buFont typeface="Arial"/>
              <a:buChar char="•"/>
              <a:defRPr sz="1867" kern="1200">
                <a:solidFill>
                  <a:schemeClr val="tx1"/>
                </a:solidFill>
                <a:latin typeface="+mn-lt"/>
                <a:ea typeface="+mn-ea"/>
                <a:cs typeface="+mn-cs"/>
              </a:defRPr>
            </a:lvl3pPr>
            <a:lvl4pPr marL="2133547" indent="-304792" algn="l" defTabSz="609585" rtl="0" eaLnBrk="1" latinLnBrk="0" hangingPunct="1">
              <a:lnSpc>
                <a:spcPts val="2933"/>
              </a:lnSpc>
              <a:spcBef>
                <a:spcPts val="0"/>
              </a:spcBef>
              <a:buFont typeface="Arial"/>
              <a:buChar char="–"/>
              <a:defRPr sz="1867" kern="1200">
                <a:solidFill>
                  <a:schemeClr val="tx1"/>
                </a:solidFill>
                <a:latin typeface="+mn-lt"/>
                <a:ea typeface="+mn-ea"/>
                <a:cs typeface="+mn-cs"/>
              </a:defRPr>
            </a:lvl4pPr>
            <a:lvl5pPr marL="2743131" indent="-304792" algn="l" defTabSz="609585" rtl="0" eaLnBrk="1" latinLnBrk="0" hangingPunct="1">
              <a:lnSpc>
                <a:spcPts val="2933"/>
              </a:lnSpc>
              <a:spcBef>
                <a:spcPts val="0"/>
              </a:spcBef>
              <a:buFont typeface="Arial"/>
              <a:buChar char="»"/>
              <a:defRPr sz="18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gn="ctr">
              <a:buNone/>
            </a:pPr>
            <a:r>
              <a:rPr lang="en-US" sz="2000"/>
              <a:t>              </a:t>
            </a:r>
            <a:r>
              <a:rPr lang="en-US" sz="2400"/>
              <a:t>Azure Web App for Containers</a:t>
            </a:r>
          </a:p>
        </p:txBody>
      </p:sp>
      <p:sp>
        <p:nvSpPr>
          <p:cNvPr id="47" name="Text Placeholder 4">
            <a:extLst>
              <a:ext uri="{FF2B5EF4-FFF2-40B4-BE49-F238E27FC236}">
                <a16:creationId xmlns:a16="http://schemas.microsoft.com/office/drawing/2014/main" id="{35A03DEB-DFE0-4967-B2A8-544EAE6DC9C5}"/>
              </a:ext>
            </a:extLst>
          </p:cNvPr>
          <p:cNvSpPr txBox="1">
            <a:spLocks/>
          </p:cNvSpPr>
          <p:nvPr/>
        </p:nvSpPr>
        <p:spPr>
          <a:xfrm>
            <a:off x="8257119" y="1676539"/>
            <a:ext cx="3704129" cy="571307"/>
          </a:xfrm>
          <a:prstGeom prst="rect">
            <a:avLst/>
          </a:prstGeom>
        </p:spPr>
        <p:txBody>
          <a:bodyPr>
            <a:normAutofit fontScale="92500"/>
          </a:bodyPr>
          <a:lstStyle>
            <a:lvl1pPr marL="457189" indent="-457189" algn="l" defTabSz="609585" rtl="0" eaLnBrk="1" latinLnBrk="0" hangingPunct="1">
              <a:lnSpc>
                <a:spcPts val="2933"/>
              </a:lnSpc>
              <a:spcBef>
                <a:spcPts val="0"/>
              </a:spcBef>
              <a:buClr>
                <a:schemeClr val="accent1"/>
              </a:buClr>
              <a:buFont typeface="Arial"/>
              <a:buChar char="•"/>
              <a:defRPr sz="1867" kern="1200">
                <a:solidFill>
                  <a:schemeClr val="tx1"/>
                </a:solidFill>
                <a:latin typeface="+mn-lt"/>
                <a:ea typeface="+mn-ea"/>
                <a:cs typeface="+mn-cs"/>
              </a:defRPr>
            </a:lvl1pPr>
            <a:lvl2pPr marL="990575" indent="-380990" algn="l" defTabSz="609585" rtl="0" eaLnBrk="1" latinLnBrk="0" hangingPunct="1">
              <a:lnSpc>
                <a:spcPts val="2933"/>
              </a:lnSpc>
              <a:spcBef>
                <a:spcPts val="0"/>
              </a:spcBef>
              <a:buFont typeface="Arial"/>
              <a:buChar char="–"/>
              <a:defRPr sz="1867" kern="1200">
                <a:solidFill>
                  <a:schemeClr val="tx1"/>
                </a:solidFill>
                <a:latin typeface="+mn-lt"/>
                <a:ea typeface="+mn-ea"/>
                <a:cs typeface="+mn-cs"/>
              </a:defRPr>
            </a:lvl2pPr>
            <a:lvl3pPr marL="1523962" indent="-304792" algn="l" defTabSz="609585" rtl="0" eaLnBrk="1" latinLnBrk="0" hangingPunct="1">
              <a:lnSpc>
                <a:spcPts val="2933"/>
              </a:lnSpc>
              <a:spcBef>
                <a:spcPts val="0"/>
              </a:spcBef>
              <a:buFont typeface="Arial"/>
              <a:buChar char="•"/>
              <a:defRPr sz="1867" kern="1200">
                <a:solidFill>
                  <a:schemeClr val="tx1"/>
                </a:solidFill>
                <a:latin typeface="+mn-lt"/>
                <a:ea typeface="+mn-ea"/>
                <a:cs typeface="+mn-cs"/>
              </a:defRPr>
            </a:lvl3pPr>
            <a:lvl4pPr marL="2133547" indent="-304792" algn="l" defTabSz="609585" rtl="0" eaLnBrk="1" latinLnBrk="0" hangingPunct="1">
              <a:lnSpc>
                <a:spcPts val="2933"/>
              </a:lnSpc>
              <a:spcBef>
                <a:spcPts val="0"/>
              </a:spcBef>
              <a:buFont typeface="Arial"/>
              <a:buChar char="–"/>
              <a:defRPr sz="1867" kern="1200">
                <a:solidFill>
                  <a:schemeClr val="tx1"/>
                </a:solidFill>
                <a:latin typeface="+mn-lt"/>
                <a:ea typeface="+mn-ea"/>
                <a:cs typeface="+mn-cs"/>
              </a:defRPr>
            </a:lvl4pPr>
            <a:lvl5pPr marL="2743131" indent="-304792" algn="l" defTabSz="609585" rtl="0" eaLnBrk="1" latinLnBrk="0" hangingPunct="1">
              <a:lnSpc>
                <a:spcPts val="2933"/>
              </a:lnSpc>
              <a:spcBef>
                <a:spcPts val="0"/>
              </a:spcBef>
              <a:buFont typeface="Arial"/>
              <a:buChar char="»"/>
              <a:defRPr sz="18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r>
              <a:rPr lang="en-US" sz="1400"/>
              <a:t>      </a:t>
            </a:r>
            <a:r>
              <a:rPr lang="en-US" sz="2400"/>
              <a:t>Azure Container Instance</a:t>
            </a:r>
          </a:p>
        </p:txBody>
      </p:sp>
      <p:sp>
        <p:nvSpPr>
          <p:cNvPr id="49" name="Text Placeholder 6">
            <a:extLst>
              <a:ext uri="{FF2B5EF4-FFF2-40B4-BE49-F238E27FC236}">
                <a16:creationId xmlns:a16="http://schemas.microsoft.com/office/drawing/2014/main" id="{800BCF71-772A-4B2E-8D92-AA78E9CA0027}"/>
              </a:ext>
            </a:extLst>
          </p:cNvPr>
          <p:cNvSpPr txBox="1">
            <a:spLocks/>
          </p:cNvSpPr>
          <p:nvPr/>
        </p:nvSpPr>
        <p:spPr>
          <a:xfrm>
            <a:off x="4880359" y="4496328"/>
            <a:ext cx="4331463" cy="942256"/>
          </a:xfrm>
          <a:prstGeom prst="rect">
            <a:avLst/>
          </a:prstGeom>
        </p:spPr>
        <p:txBody>
          <a:bodyPr>
            <a:normAutofit/>
          </a:bodyPr>
          <a:lstStyle>
            <a:lvl1pPr marL="457189" indent="-457189" algn="l" defTabSz="609585" rtl="0" eaLnBrk="1" latinLnBrk="0" hangingPunct="1">
              <a:lnSpc>
                <a:spcPts val="2933"/>
              </a:lnSpc>
              <a:spcBef>
                <a:spcPts val="0"/>
              </a:spcBef>
              <a:buClr>
                <a:schemeClr val="accent1"/>
              </a:buClr>
              <a:buFont typeface="Arial"/>
              <a:buChar char="•"/>
              <a:defRPr sz="1867" kern="1200">
                <a:solidFill>
                  <a:schemeClr val="tx1"/>
                </a:solidFill>
                <a:latin typeface="+mn-lt"/>
                <a:ea typeface="+mn-ea"/>
                <a:cs typeface="+mn-cs"/>
              </a:defRPr>
            </a:lvl1pPr>
            <a:lvl2pPr marL="990575" indent="-380990" algn="l" defTabSz="609585" rtl="0" eaLnBrk="1" latinLnBrk="0" hangingPunct="1">
              <a:lnSpc>
                <a:spcPts val="2933"/>
              </a:lnSpc>
              <a:spcBef>
                <a:spcPts val="0"/>
              </a:spcBef>
              <a:buFont typeface="Arial"/>
              <a:buChar char="–"/>
              <a:defRPr sz="1867" kern="1200">
                <a:solidFill>
                  <a:schemeClr val="tx1"/>
                </a:solidFill>
                <a:latin typeface="+mn-lt"/>
                <a:ea typeface="+mn-ea"/>
                <a:cs typeface="+mn-cs"/>
              </a:defRPr>
            </a:lvl2pPr>
            <a:lvl3pPr marL="1523962" indent="-304792" algn="l" defTabSz="609585" rtl="0" eaLnBrk="1" latinLnBrk="0" hangingPunct="1">
              <a:lnSpc>
                <a:spcPts val="2933"/>
              </a:lnSpc>
              <a:spcBef>
                <a:spcPts val="0"/>
              </a:spcBef>
              <a:buFont typeface="Arial"/>
              <a:buChar char="•"/>
              <a:defRPr sz="1867" kern="1200">
                <a:solidFill>
                  <a:schemeClr val="tx1"/>
                </a:solidFill>
                <a:latin typeface="+mn-lt"/>
                <a:ea typeface="+mn-ea"/>
                <a:cs typeface="+mn-cs"/>
              </a:defRPr>
            </a:lvl3pPr>
            <a:lvl4pPr marL="2133547" indent="-304792" algn="l" defTabSz="609585" rtl="0" eaLnBrk="1" latinLnBrk="0" hangingPunct="1">
              <a:lnSpc>
                <a:spcPts val="2933"/>
              </a:lnSpc>
              <a:spcBef>
                <a:spcPts val="0"/>
              </a:spcBef>
              <a:buFont typeface="Arial"/>
              <a:buChar char="–"/>
              <a:defRPr sz="1867" kern="1200">
                <a:solidFill>
                  <a:schemeClr val="tx1"/>
                </a:solidFill>
                <a:latin typeface="+mn-lt"/>
                <a:ea typeface="+mn-ea"/>
                <a:cs typeface="+mn-cs"/>
              </a:defRPr>
            </a:lvl4pPr>
            <a:lvl5pPr marL="2743131" indent="-304792" algn="l" defTabSz="609585" rtl="0" eaLnBrk="1" latinLnBrk="0" hangingPunct="1">
              <a:lnSpc>
                <a:spcPts val="2933"/>
              </a:lnSpc>
              <a:spcBef>
                <a:spcPts val="0"/>
              </a:spcBef>
              <a:buFont typeface="Arial"/>
              <a:buChar char="»"/>
              <a:defRPr sz="18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r>
              <a:rPr lang="en-US" sz="2400"/>
              <a:t>      Azure Kubernetes Service</a:t>
            </a:r>
          </a:p>
        </p:txBody>
      </p:sp>
      <p:pic>
        <p:nvPicPr>
          <p:cNvPr id="72" name="Graphic 71">
            <a:extLst>
              <a:ext uri="{FF2B5EF4-FFF2-40B4-BE49-F238E27FC236}">
                <a16:creationId xmlns:a16="http://schemas.microsoft.com/office/drawing/2014/main" id="{7FDA82E0-CEFB-49AC-8D69-F813197D44C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90179" y="1419416"/>
            <a:ext cx="1250749" cy="1250749"/>
          </a:xfrm>
          <a:prstGeom prst="rect">
            <a:avLst/>
          </a:prstGeom>
        </p:spPr>
      </p:pic>
      <p:pic>
        <p:nvPicPr>
          <p:cNvPr id="74" name="Picture 73" descr="A close up of a sign&#10;&#10;Description generated with very high confidence">
            <a:extLst>
              <a:ext uri="{FF2B5EF4-FFF2-40B4-BE49-F238E27FC236}">
                <a16:creationId xmlns:a16="http://schemas.microsoft.com/office/drawing/2014/main" id="{739C35BF-A9B6-4614-A14F-D9199483EB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457" y="1497112"/>
            <a:ext cx="912560" cy="912560"/>
          </a:xfrm>
          <a:prstGeom prst="rect">
            <a:avLst/>
          </a:prstGeom>
        </p:spPr>
      </p:pic>
      <p:pic>
        <p:nvPicPr>
          <p:cNvPr id="75" name="Picture 74">
            <a:extLst>
              <a:ext uri="{FF2B5EF4-FFF2-40B4-BE49-F238E27FC236}">
                <a16:creationId xmlns:a16="http://schemas.microsoft.com/office/drawing/2014/main" id="{41A959B9-DA95-40AB-8E1A-3F1AA203F43B}"/>
              </a:ext>
            </a:extLst>
          </p:cNvPr>
          <p:cNvPicPr>
            <a:picLocks noChangeAspect="1"/>
          </p:cNvPicPr>
          <p:nvPr/>
        </p:nvPicPr>
        <p:blipFill>
          <a:blip r:embed="rId5"/>
          <a:stretch>
            <a:fillRect/>
          </a:stretch>
        </p:blipFill>
        <p:spPr>
          <a:xfrm>
            <a:off x="3677417" y="4217833"/>
            <a:ext cx="1517691" cy="1220751"/>
          </a:xfrm>
          <a:prstGeom prst="rect">
            <a:avLst/>
          </a:prstGeom>
        </p:spPr>
      </p:pic>
      <p:pic>
        <p:nvPicPr>
          <p:cNvPr id="77" name="Picture 76">
            <a:extLst>
              <a:ext uri="{FF2B5EF4-FFF2-40B4-BE49-F238E27FC236}">
                <a16:creationId xmlns:a16="http://schemas.microsoft.com/office/drawing/2014/main" id="{E8CD147A-3C61-4597-BD5A-53B4C1E8B2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431" y="1419416"/>
            <a:ext cx="1726642" cy="1492709"/>
          </a:xfrm>
          <a:prstGeom prst="rect">
            <a:avLst/>
          </a:prstGeom>
        </p:spPr>
      </p:pic>
    </p:spTree>
    <p:extLst>
      <p:ext uri="{BB962C8B-B14F-4D97-AF65-F5344CB8AC3E}">
        <p14:creationId xmlns:p14="http://schemas.microsoft.com/office/powerpoint/2010/main" val="2308641616"/>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703">
                <a:solidFill>
                  <a:schemeClr val="tx1"/>
                </a:solidFill>
              </a:rPr>
              <a:t>Web Apps for containers on Linux</a:t>
            </a:r>
          </a:p>
        </p:txBody>
      </p:sp>
      <p:grpSp>
        <p:nvGrpSpPr>
          <p:cNvPr id="35" name="Group 34"/>
          <p:cNvGrpSpPr/>
          <p:nvPr/>
        </p:nvGrpSpPr>
        <p:grpSpPr>
          <a:xfrm>
            <a:off x="4407060" y="2159064"/>
            <a:ext cx="3275480" cy="3260559"/>
            <a:chOff x="827088" y="-3463925"/>
            <a:chExt cx="3833812" cy="3816350"/>
          </a:xfrm>
        </p:grpSpPr>
        <p:sp>
          <p:nvSpPr>
            <p:cNvPr id="37"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70C0"/>
            </a:solidFill>
            <a:ln>
              <a:solidFill>
                <a:schemeClr val="accent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a:solidFill>
                  <a:srgbClr val="FFFFFF"/>
                </a:solidFill>
                <a:latin typeface="Segoe UI Light" charset="0"/>
              </a:endParaRPr>
            </a:p>
          </p:txBody>
        </p:sp>
        <p:sp>
          <p:nvSpPr>
            <p:cNvPr id="38"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70C0"/>
            </a:solidFill>
            <a:ln>
              <a:solidFill>
                <a:schemeClr val="accent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a:solidFill>
                  <a:srgbClr val="FFFFFF"/>
                </a:solidFill>
                <a:latin typeface="Segoe UI Light" charset="0"/>
              </a:endParaRPr>
            </a:p>
          </p:txBody>
        </p:sp>
        <p:sp>
          <p:nvSpPr>
            <p:cNvPr id="43"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70C0"/>
            </a:solidFill>
            <a:ln>
              <a:solidFill>
                <a:schemeClr val="accent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a:solidFill>
                  <a:srgbClr val="FFFFFF"/>
                </a:solidFill>
                <a:latin typeface="Segoe UI Light" charset="0"/>
              </a:endParaRPr>
            </a:p>
          </p:txBody>
        </p:sp>
        <p:sp>
          <p:nvSpPr>
            <p:cNvPr id="44"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70C0"/>
            </a:solidFill>
            <a:ln>
              <a:solidFill>
                <a:schemeClr val="accent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a:solidFill>
                  <a:srgbClr val="FFFFFF"/>
                </a:solidFill>
                <a:latin typeface="Segoe UI Light" charset="0"/>
              </a:endParaRPr>
            </a:p>
          </p:txBody>
        </p:sp>
        <p:sp>
          <p:nvSpPr>
            <p:cNvPr id="45"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a:solidFill>
                  <a:srgbClr val="FFFFFF"/>
                </a:solidFill>
                <a:latin typeface="Segoe UI Light" charset="0"/>
              </a:endParaRPr>
            </a:p>
          </p:txBody>
        </p:sp>
        <p:sp>
          <p:nvSpPr>
            <p:cNvPr id="46"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a:solidFill>
                  <a:srgbClr val="FFFFFF"/>
                </a:solidFill>
                <a:latin typeface="Segoe UI Light" charset="0"/>
              </a:endParaRPr>
            </a:p>
          </p:txBody>
        </p:sp>
        <p:sp>
          <p:nvSpPr>
            <p:cNvPr id="47"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a:solidFill>
                  <a:srgbClr val="FFFFFF"/>
                </a:solidFill>
                <a:latin typeface="Segoe UI Light" charset="0"/>
              </a:endParaRPr>
            </a:p>
          </p:txBody>
        </p:sp>
        <p:sp>
          <p:nvSpPr>
            <p:cNvPr id="48"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a:solidFill>
                  <a:srgbClr val="FFFFFF"/>
                </a:solidFill>
                <a:latin typeface="Segoe UI Light" charset="0"/>
              </a:endParaRPr>
            </a:p>
          </p:txBody>
        </p:sp>
      </p:grpSp>
      <p:pic>
        <p:nvPicPr>
          <p:cNvPr id="5" name="Picture 4"/>
          <p:cNvPicPr>
            <a:picLocks noChangeAspect="1"/>
          </p:cNvPicPr>
          <p:nvPr/>
        </p:nvPicPr>
        <p:blipFill>
          <a:blip r:embed="rId3"/>
          <a:stretch>
            <a:fillRect/>
          </a:stretch>
        </p:blipFill>
        <p:spPr>
          <a:xfrm>
            <a:off x="5551402" y="3256889"/>
            <a:ext cx="956186" cy="1127254"/>
          </a:xfrm>
          <a:prstGeom prst="rect">
            <a:avLst/>
          </a:prstGeom>
        </p:spPr>
      </p:pic>
      <p:pic>
        <p:nvPicPr>
          <p:cNvPr id="3" name="Picture 2"/>
          <p:cNvPicPr>
            <a:picLocks noChangeAspect="1"/>
          </p:cNvPicPr>
          <p:nvPr/>
        </p:nvPicPr>
        <p:blipFill>
          <a:blip r:embed="rId4"/>
          <a:stretch>
            <a:fillRect/>
          </a:stretch>
        </p:blipFill>
        <p:spPr>
          <a:xfrm>
            <a:off x="8635871" y="2496457"/>
            <a:ext cx="3188015" cy="2372331"/>
          </a:xfrm>
          <a:prstGeom prst="rect">
            <a:avLst/>
          </a:prstGeom>
        </p:spPr>
      </p:pic>
      <p:pic>
        <p:nvPicPr>
          <p:cNvPr id="6" name="Picture 5"/>
          <p:cNvPicPr>
            <a:picLocks noChangeAspect="1"/>
          </p:cNvPicPr>
          <p:nvPr/>
        </p:nvPicPr>
        <p:blipFill>
          <a:blip r:embed="rId5"/>
          <a:stretch>
            <a:fillRect/>
          </a:stretch>
        </p:blipFill>
        <p:spPr>
          <a:xfrm>
            <a:off x="1029058" y="2687320"/>
            <a:ext cx="2166360" cy="2166360"/>
          </a:xfrm>
          <a:prstGeom prst="rect">
            <a:avLst/>
          </a:prstGeom>
        </p:spPr>
      </p:pic>
      <p:sp>
        <p:nvSpPr>
          <p:cNvPr id="2" name="Rectangle 1">
            <a:extLst>
              <a:ext uri="{FF2B5EF4-FFF2-40B4-BE49-F238E27FC236}">
                <a16:creationId xmlns:a16="http://schemas.microsoft.com/office/drawing/2014/main" id="{37E9C047-9F02-445B-B3E7-4F070811D86B}"/>
              </a:ext>
            </a:extLst>
          </p:cNvPr>
          <p:cNvSpPr/>
          <p:nvPr/>
        </p:nvSpPr>
        <p:spPr>
          <a:xfrm>
            <a:off x="411588" y="1679530"/>
            <a:ext cx="6096000" cy="646331"/>
          </a:xfrm>
          <a:prstGeom prst="rect">
            <a:avLst/>
          </a:prstGeom>
        </p:spPr>
        <p:txBody>
          <a:bodyPr>
            <a:spAutoFit/>
          </a:bodyPr>
          <a:lstStyle/>
          <a:p>
            <a:r>
              <a:rPr lang="en-US"/>
              <a:t>Container Apps on Azure App Service </a:t>
            </a:r>
            <a:br>
              <a:rPr lang="en-US"/>
            </a:br>
            <a:r>
              <a:rPr lang="en-US"/>
              <a:t>are like peanut butter and chocolate</a:t>
            </a:r>
            <a:endParaRPr lang="nl-NL"/>
          </a:p>
        </p:txBody>
      </p:sp>
    </p:spTree>
    <p:extLst>
      <p:ext uri="{BB962C8B-B14F-4D97-AF65-F5344CB8AC3E}">
        <p14:creationId xmlns:p14="http://schemas.microsoft.com/office/powerpoint/2010/main" val="4886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39024" y="641334"/>
            <a:ext cx="10972800" cy="867600"/>
          </a:xfrm>
        </p:spPr>
        <p:txBody>
          <a:bodyPr/>
          <a:lstStyle/>
          <a:p>
            <a:r>
              <a:rPr lang="en-US" sz="3200"/>
              <a:t>Azure Web App for containers (Linux)</a:t>
            </a:r>
            <a:br>
              <a:rPr lang="en-US"/>
            </a:br>
            <a:br>
              <a:rPr lang="en-US"/>
            </a:br>
            <a:br>
              <a:rPr lang="en-US"/>
            </a:br>
            <a:endParaRPr lang="en-US"/>
          </a:p>
        </p:txBody>
      </p:sp>
      <p:sp>
        <p:nvSpPr>
          <p:cNvPr id="31" name="Text Placeholder 4"/>
          <p:cNvSpPr txBox="1">
            <a:spLocks/>
          </p:cNvSpPr>
          <p:nvPr/>
        </p:nvSpPr>
        <p:spPr>
          <a:xfrm>
            <a:off x="4079240" y="1595120"/>
            <a:ext cx="8011049" cy="2118657"/>
          </a:xfrm>
          <a:prstGeom prst="rect">
            <a:avLst/>
          </a:prstGeom>
          <a:noFill/>
        </p:spPr>
        <p:txBody>
          <a:bodyPr wrap="square" lIns="87867" tIns="140589" rIns="87867" bIns="140589" anchor="t">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92">
              <a:defRPr/>
            </a:pPr>
            <a:r>
              <a:rPr lang="en-US"/>
              <a:t>A cloud-app platform for delivering modern apps within the Azure Cloud and services.</a:t>
            </a:r>
          </a:p>
          <a:p>
            <a:pPr defTabSz="914192">
              <a:defRPr/>
            </a:pPr>
            <a:endParaRPr lang="en-US" sz="2549">
              <a:solidFill>
                <a:schemeClr val="tx1"/>
              </a:solidFill>
            </a:endParaRPr>
          </a:p>
          <a:p>
            <a:pPr defTabSz="914192">
              <a:defRPr/>
            </a:pPr>
            <a:r>
              <a:rPr lang="en-US" sz="2549">
                <a:solidFill>
                  <a:schemeClr val="tx1"/>
                </a:solidFill>
              </a:rPr>
              <a:t>Comes as an integrated offering that offers features and capabilities of Azure Web App services</a:t>
            </a:r>
          </a:p>
        </p:txBody>
      </p:sp>
      <p:grpSp>
        <p:nvGrpSpPr>
          <p:cNvPr id="3" name="Group 2"/>
          <p:cNvGrpSpPr/>
          <p:nvPr/>
        </p:nvGrpSpPr>
        <p:grpSpPr>
          <a:xfrm>
            <a:off x="4079240" y="4549351"/>
            <a:ext cx="1529967" cy="1119510"/>
            <a:chOff x="5184810" y="4804558"/>
            <a:chExt cx="1560646" cy="1141958"/>
          </a:xfrm>
        </p:grpSpPr>
        <p:sp>
          <p:nvSpPr>
            <p:cNvPr id="33" name="Oval 32"/>
            <p:cNvSpPr/>
            <p:nvPr/>
          </p:nvSpPr>
          <p:spPr bwMode="auto">
            <a:xfrm>
              <a:off x="5368280" y="4804558"/>
              <a:ext cx="1193704" cy="1141958"/>
            </a:xfrm>
            <a:prstGeom prst="ellipse">
              <a:avLst/>
            </a:prstGeom>
            <a:solidFill>
              <a:schemeClr val="accent5">
                <a:alpha val="78000"/>
              </a:schemeClr>
            </a:solidFill>
            <a:ln w="25400" cap="flat" cmpd="sng" algn="ctr">
              <a:solidFill>
                <a:srgbClr val="FFFFFF"/>
              </a:solidFill>
              <a:prstDash val="solid"/>
            </a:ln>
            <a:effectLst>
              <a:outerShdw blurRad="40000" dist="23000" dir="5400000" rotWithShape="0">
                <a:srgbClr val="000000">
                  <a:alpha val="35000"/>
                </a:srgbClr>
              </a:outerShdw>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384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Text Placeholder 12"/>
            <p:cNvSpPr txBox="1">
              <a:spLocks/>
            </p:cNvSpPr>
            <p:nvPr/>
          </p:nvSpPr>
          <p:spPr>
            <a:xfrm>
              <a:off x="5184810" y="5077457"/>
              <a:ext cx="1560646" cy="568627"/>
            </a:xfrm>
            <a:prstGeom prst="rect">
              <a:avLst/>
            </a:prstGeom>
            <a:noFill/>
            <a:ln>
              <a:noFill/>
            </a:ln>
          </p:spPr>
          <p:txBody>
            <a:bodyPr vert="horz" wrap="square" lIns="140548" tIns="87842" rIns="140548" bIns="87842"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896091">
                <a:buNone/>
              </a:pPr>
              <a:r>
                <a:rPr lang="en-US" sz="1345">
                  <a:solidFill>
                    <a:srgbClr val="FFFFFF"/>
                  </a:solidFill>
                  <a:latin typeface="Segoe UI"/>
                </a:rPr>
                <a:t>Enterprise </a:t>
              </a:r>
              <a:br>
                <a:rPr lang="en-US" sz="1345">
                  <a:solidFill>
                    <a:srgbClr val="FFFFFF"/>
                  </a:solidFill>
                  <a:latin typeface="Segoe UI"/>
                </a:rPr>
              </a:br>
              <a:r>
                <a:rPr lang="en-US" sz="1345">
                  <a:solidFill>
                    <a:srgbClr val="FFFFFF"/>
                  </a:solidFill>
                  <a:latin typeface="Segoe UI"/>
                </a:rPr>
                <a:t>Grade Apps</a:t>
              </a:r>
            </a:p>
          </p:txBody>
        </p:sp>
      </p:grpSp>
      <p:grpSp>
        <p:nvGrpSpPr>
          <p:cNvPr id="5" name="Group 4"/>
          <p:cNvGrpSpPr/>
          <p:nvPr/>
        </p:nvGrpSpPr>
        <p:grpSpPr>
          <a:xfrm>
            <a:off x="5213058" y="4587077"/>
            <a:ext cx="1529965" cy="1119510"/>
            <a:chOff x="7463884" y="4804558"/>
            <a:chExt cx="1560644" cy="1141958"/>
          </a:xfrm>
        </p:grpSpPr>
        <p:sp>
          <p:nvSpPr>
            <p:cNvPr id="42" name="Oval 41"/>
            <p:cNvSpPr/>
            <p:nvPr/>
          </p:nvSpPr>
          <p:spPr bwMode="auto">
            <a:xfrm>
              <a:off x="7647352" y="4804558"/>
              <a:ext cx="1193704" cy="1141958"/>
            </a:xfrm>
            <a:prstGeom prst="ellipse">
              <a:avLst/>
            </a:prstGeom>
            <a:solidFill>
              <a:schemeClr val="accent5">
                <a:alpha val="78000"/>
              </a:schemeClr>
            </a:solidFill>
            <a:ln w="25400" cap="flat" cmpd="sng" algn="ctr">
              <a:solidFill>
                <a:srgbClr val="FFFFFF"/>
              </a:solidFill>
              <a:prstDash val="solid"/>
            </a:ln>
            <a:effectLst>
              <a:outerShdw blurRad="40000" dist="23000" dir="5400000" rotWithShape="0">
                <a:srgbClr val="000000">
                  <a:alpha val="35000"/>
                </a:srgbClr>
              </a:outerShdw>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384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Text Placeholder 12"/>
            <p:cNvSpPr txBox="1">
              <a:spLocks/>
            </p:cNvSpPr>
            <p:nvPr/>
          </p:nvSpPr>
          <p:spPr>
            <a:xfrm>
              <a:off x="7463884" y="5001981"/>
              <a:ext cx="1560644" cy="762462"/>
            </a:xfrm>
            <a:prstGeom prst="rect">
              <a:avLst/>
            </a:prstGeom>
            <a:noFill/>
            <a:ln>
              <a:noFill/>
            </a:ln>
          </p:spPr>
          <p:txBody>
            <a:bodyPr vert="horz" wrap="square" lIns="140548" tIns="87842" rIns="140548" bIns="87842"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896091">
                <a:buNone/>
              </a:pPr>
              <a:r>
                <a:rPr lang="en-US" sz="1345">
                  <a:solidFill>
                    <a:srgbClr val="FFFFFF"/>
                  </a:solidFill>
                  <a:latin typeface="Segoe UI"/>
                </a:rPr>
                <a:t>Fully </a:t>
              </a:r>
              <a:br>
                <a:rPr lang="en-US" sz="1345">
                  <a:solidFill>
                    <a:srgbClr val="FFFFFF"/>
                  </a:solidFill>
                  <a:latin typeface="Segoe UI"/>
                </a:rPr>
              </a:br>
              <a:r>
                <a:rPr lang="en-US" sz="1345">
                  <a:solidFill>
                    <a:srgbClr val="FFFFFF"/>
                  </a:solidFill>
                  <a:latin typeface="Segoe UI"/>
                </a:rPr>
                <a:t>Managed Platform </a:t>
              </a:r>
            </a:p>
          </p:txBody>
        </p:sp>
      </p:grpSp>
      <p:grpSp>
        <p:nvGrpSpPr>
          <p:cNvPr id="6" name="Group 5"/>
          <p:cNvGrpSpPr/>
          <p:nvPr/>
        </p:nvGrpSpPr>
        <p:grpSpPr>
          <a:xfrm>
            <a:off x="6335820" y="4590839"/>
            <a:ext cx="1529965" cy="1119510"/>
            <a:chOff x="9742955" y="4804558"/>
            <a:chExt cx="1560644" cy="1141958"/>
          </a:xfrm>
        </p:grpSpPr>
        <p:sp>
          <p:nvSpPr>
            <p:cNvPr id="53" name="Oval 52"/>
            <p:cNvSpPr/>
            <p:nvPr/>
          </p:nvSpPr>
          <p:spPr bwMode="auto">
            <a:xfrm>
              <a:off x="9926425" y="4804558"/>
              <a:ext cx="1193704" cy="1141958"/>
            </a:xfrm>
            <a:prstGeom prst="ellipse">
              <a:avLst/>
            </a:prstGeom>
            <a:solidFill>
              <a:schemeClr val="accent5">
                <a:alpha val="78000"/>
              </a:schemeClr>
            </a:solidFill>
            <a:ln w="25400" cap="flat" cmpd="sng" algn="ctr">
              <a:solidFill>
                <a:srgbClr val="FFFFFF"/>
              </a:solidFill>
              <a:prstDash val="solid"/>
            </a:ln>
            <a:effectLst>
              <a:outerShdw blurRad="40000" dist="23000" dir="5400000" rotWithShape="0">
                <a:srgbClr val="000000">
                  <a:alpha val="35000"/>
                </a:srgbClr>
              </a:outerShdw>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384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Text Placeholder 12"/>
            <p:cNvSpPr txBox="1">
              <a:spLocks/>
            </p:cNvSpPr>
            <p:nvPr/>
          </p:nvSpPr>
          <p:spPr>
            <a:xfrm>
              <a:off x="9742955" y="5001981"/>
              <a:ext cx="1560644" cy="762462"/>
            </a:xfrm>
            <a:prstGeom prst="rect">
              <a:avLst/>
            </a:prstGeom>
            <a:noFill/>
            <a:ln>
              <a:noFill/>
            </a:ln>
          </p:spPr>
          <p:txBody>
            <a:bodyPr vert="horz" wrap="square" lIns="140548" tIns="87842" rIns="140548" bIns="87842"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896091">
                <a:buNone/>
              </a:pPr>
              <a:r>
                <a:rPr lang="en-US" sz="1345">
                  <a:solidFill>
                    <a:srgbClr val="FFFFFF"/>
                  </a:solidFill>
                  <a:latin typeface="Segoe UI"/>
                </a:rPr>
                <a:t>High Productivity Development </a:t>
              </a:r>
            </a:p>
          </p:txBody>
        </p:sp>
      </p:grpSp>
      <p:pic>
        <p:nvPicPr>
          <p:cNvPr id="24" name="Picture 23" descr="A picture containing vector graphics, text&#10;&#10;Description generated with very high confidence">
            <a:extLst>
              <a:ext uri="{FF2B5EF4-FFF2-40B4-BE49-F238E27FC236}">
                <a16:creationId xmlns:a16="http://schemas.microsoft.com/office/drawing/2014/main" id="{BD328A38-13CC-4B4D-B45A-D7CDACD83A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024" y="1816400"/>
            <a:ext cx="2330705" cy="2330705"/>
          </a:xfrm>
          <a:prstGeom prst="rect">
            <a:avLst/>
          </a:prstGeom>
        </p:spPr>
      </p:pic>
      <p:pic>
        <p:nvPicPr>
          <p:cNvPr id="26" name="Picture 2" descr="Image result for azure">
            <a:hlinkClick r:id="rId4"/>
            <a:extLst>
              <a:ext uri="{FF2B5EF4-FFF2-40B4-BE49-F238E27FC236}">
                <a16:creationId xmlns:a16="http://schemas.microsoft.com/office/drawing/2014/main" id="{C3D0547B-453B-434F-86D4-CBD291FD36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8099" y="4549351"/>
            <a:ext cx="1532553" cy="1141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3258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2DDAAB55-5460-4F99-B69A-7818F15F66C1}"/>
              </a:ext>
            </a:extLst>
          </p:cNvPr>
          <p:cNvSpPr>
            <a:spLocks noGrp="1"/>
          </p:cNvSpPr>
          <p:nvPr>
            <p:ph type="title"/>
          </p:nvPr>
        </p:nvSpPr>
        <p:spPr>
          <a:xfrm>
            <a:off x="274639" y="295274"/>
            <a:ext cx="11889564" cy="917575"/>
          </a:xfrm>
        </p:spPr>
        <p:txBody>
          <a:bodyPr/>
          <a:lstStyle/>
          <a:p>
            <a:r>
              <a:rPr lang="en-US"/>
              <a:t>       Web app for containers</a:t>
            </a:r>
          </a:p>
        </p:txBody>
      </p:sp>
      <p:sp>
        <p:nvSpPr>
          <p:cNvPr id="7" name="TextBox 6">
            <a:extLst>
              <a:ext uri="{FF2B5EF4-FFF2-40B4-BE49-F238E27FC236}">
                <a16:creationId xmlns:a16="http://schemas.microsoft.com/office/drawing/2014/main" id="{DA81D154-F005-4EB9-A49B-25D780B2A28C}"/>
              </a:ext>
            </a:extLst>
          </p:cNvPr>
          <p:cNvSpPr txBox="1"/>
          <p:nvPr/>
        </p:nvSpPr>
        <p:spPr>
          <a:xfrm>
            <a:off x="274639" y="1308383"/>
            <a:ext cx="3634884" cy="4609670"/>
          </a:xfrm>
          <a:prstGeom prst="rect">
            <a:avLst/>
          </a:prstGeom>
          <a:solidFill>
            <a:schemeClr val="accent5">
              <a:lumMod val="75000"/>
            </a:schemeClr>
          </a:solidFill>
        </p:spPr>
        <p:txBody>
          <a:bodyPr wrap="square" lIns="179260" tIns="143408" rIns="179260" bIns="143408" rtlCol="0">
            <a:noAutofit/>
          </a:bodyPr>
          <a:lstStyle/>
          <a:p>
            <a:pPr algn="ctr" defTabSz="895638">
              <a:lnSpc>
                <a:spcPct val="90000"/>
              </a:lnSpc>
              <a:tabLst>
                <a:tab pos="877995" algn="l"/>
              </a:tabLst>
              <a:defRPr/>
            </a:pPr>
            <a:r>
              <a:rPr lang="en-US" sz="2400" kern="0">
                <a:gradFill>
                  <a:gsLst>
                    <a:gs pos="0">
                      <a:srgbClr val="FFFFFF"/>
                    </a:gs>
                    <a:gs pos="100000">
                      <a:srgbClr val="FFFFFF"/>
                    </a:gs>
                  </a:gsLst>
                  <a:lin ang="5400000" scaled="1"/>
                </a:gradFill>
                <a:latin typeface="Segoe UI Semilight" charset="0"/>
                <a:ea typeface="Segoe UI Semilight" charset="0"/>
                <a:cs typeface="Segoe UI Semilight" charset="0"/>
              </a:rPr>
              <a:t>High productivity development</a:t>
            </a:r>
          </a:p>
        </p:txBody>
      </p:sp>
      <p:sp>
        <p:nvSpPr>
          <p:cNvPr id="8" name="TextBox 7">
            <a:extLst>
              <a:ext uri="{FF2B5EF4-FFF2-40B4-BE49-F238E27FC236}">
                <a16:creationId xmlns:a16="http://schemas.microsoft.com/office/drawing/2014/main" id="{F91286C0-AD4F-4AA3-A065-594F27F3A897}"/>
              </a:ext>
            </a:extLst>
          </p:cNvPr>
          <p:cNvSpPr txBox="1"/>
          <p:nvPr/>
        </p:nvSpPr>
        <p:spPr>
          <a:xfrm>
            <a:off x="4251713" y="1308385"/>
            <a:ext cx="3634884" cy="4609670"/>
          </a:xfrm>
          <a:prstGeom prst="rect">
            <a:avLst/>
          </a:prstGeom>
          <a:solidFill>
            <a:schemeClr val="accent6">
              <a:lumMod val="75000"/>
            </a:schemeClr>
          </a:solidFill>
        </p:spPr>
        <p:txBody>
          <a:bodyPr wrap="square" lIns="179260" tIns="143408" rIns="179260" bIns="143408" rtlCol="0">
            <a:noAutofit/>
          </a:bodyPr>
          <a:lstStyle/>
          <a:p>
            <a:pPr algn="ctr" defTabSz="895638">
              <a:lnSpc>
                <a:spcPct val="90000"/>
              </a:lnSpc>
              <a:tabLst>
                <a:tab pos="877995" algn="l"/>
              </a:tabLst>
              <a:defRPr/>
            </a:pPr>
            <a:r>
              <a:rPr lang="en-US" sz="2400" kern="0">
                <a:gradFill>
                  <a:gsLst>
                    <a:gs pos="0">
                      <a:srgbClr val="FFFFFF"/>
                    </a:gs>
                    <a:gs pos="100000">
                      <a:srgbClr val="FFFFFF"/>
                    </a:gs>
                  </a:gsLst>
                  <a:lin ang="5400000" scaled="1"/>
                </a:gradFill>
                <a:latin typeface="Segoe UI Semilight" charset="0"/>
                <a:ea typeface="Segoe UI Semilight" charset="0"/>
                <a:cs typeface="Segoe UI Semilight" charset="0"/>
              </a:rPr>
              <a:t>Fully managed platform</a:t>
            </a:r>
          </a:p>
        </p:txBody>
      </p:sp>
      <p:sp>
        <p:nvSpPr>
          <p:cNvPr id="9" name="TextBox 8">
            <a:extLst>
              <a:ext uri="{FF2B5EF4-FFF2-40B4-BE49-F238E27FC236}">
                <a16:creationId xmlns:a16="http://schemas.microsoft.com/office/drawing/2014/main" id="{D169270F-AD9B-4042-B463-FECFEEFC4594}"/>
              </a:ext>
            </a:extLst>
          </p:cNvPr>
          <p:cNvSpPr txBox="1"/>
          <p:nvPr/>
        </p:nvSpPr>
        <p:spPr>
          <a:xfrm>
            <a:off x="8228787" y="1308383"/>
            <a:ext cx="3634884" cy="4609670"/>
          </a:xfrm>
          <a:prstGeom prst="rect">
            <a:avLst/>
          </a:prstGeom>
          <a:solidFill>
            <a:schemeClr val="accent5">
              <a:lumMod val="75000"/>
            </a:schemeClr>
          </a:solidFill>
        </p:spPr>
        <p:txBody>
          <a:bodyPr wrap="square" lIns="179260" tIns="143408" rIns="179260" bIns="143408" rtlCol="0">
            <a:noAutofit/>
          </a:bodyPr>
          <a:lstStyle/>
          <a:p>
            <a:pPr algn="ctr" defTabSz="895638">
              <a:lnSpc>
                <a:spcPct val="90000"/>
              </a:lnSpc>
              <a:tabLst>
                <a:tab pos="877995" algn="l"/>
              </a:tabLst>
              <a:defRPr/>
            </a:pPr>
            <a:r>
              <a:rPr lang="en-US" sz="2400" kern="0">
                <a:gradFill>
                  <a:gsLst>
                    <a:gs pos="0">
                      <a:srgbClr val="FFFFFF"/>
                    </a:gs>
                    <a:gs pos="100000">
                      <a:srgbClr val="FFFFFF"/>
                    </a:gs>
                  </a:gsLst>
                  <a:lin ang="5400000" scaled="1"/>
                </a:gradFill>
                <a:latin typeface="Segoe UI Semilight" charset="0"/>
                <a:ea typeface="Segoe UI Semilight" charset="0"/>
                <a:cs typeface="Segoe UI Semilight" charset="0"/>
              </a:rPr>
              <a:t>Enterprise-grade apps</a:t>
            </a:r>
          </a:p>
        </p:txBody>
      </p:sp>
      <p:grpSp>
        <p:nvGrpSpPr>
          <p:cNvPr id="10" name="Group 9">
            <a:extLst>
              <a:ext uri="{FF2B5EF4-FFF2-40B4-BE49-F238E27FC236}">
                <a16:creationId xmlns:a16="http://schemas.microsoft.com/office/drawing/2014/main" id="{AF7677B7-64F6-4F61-81CE-15DB692C84D5}"/>
              </a:ext>
            </a:extLst>
          </p:cNvPr>
          <p:cNvGrpSpPr/>
          <p:nvPr/>
        </p:nvGrpSpPr>
        <p:grpSpPr>
          <a:xfrm>
            <a:off x="6645991" y="4156625"/>
            <a:ext cx="1019453" cy="1197535"/>
            <a:chOff x="6646894" y="4637695"/>
            <a:chExt cx="1102761" cy="1262630"/>
          </a:xfrm>
        </p:grpSpPr>
        <p:sp>
          <p:nvSpPr>
            <p:cNvPr id="11" name="Freeform 149">
              <a:extLst>
                <a:ext uri="{FF2B5EF4-FFF2-40B4-BE49-F238E27FC236}">
                  <a16:creationId xmlns:a16="http://schemas.microsoft.com/office/drawing/2014/main" id="{3F8D19CF-00C3-416C-BCAE-80BA1486D6A9}"/>
                </a:ext>
              </a:extLst>
            </p:cNvPr>
            <p:cNvSpPr>
              <a:spLocks noChangeAspect="1" noEditPoints="1"/>
            </p:cNvSpPr>
            <p:nvPr/>
          </p:nvSpPr>
          <p:spPr bwMode="auto">
            <a:xfrm>
              <a:off x="6895855" y="4637695"/>
              <a:ext cx="604838" cy="731045"/>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FFFFFF"/>
            </a:solidFill>
            <a:ln>
              <a:noFill/>
            </a:ln>
          </p:spPr>
          <p:txBody>
            <a:bodyPr vert="horz" wrap="square" lIns="89629" tIns="44815" rIns="89629" bIns="44815" numCol="1" anchor="t" anchorCtr="0" compatLnSpc="1">
              <a:prstTxWarp prst="textNoShape">
                <a:avLst/>
              </a:prstTxWarp>
            </a:bodyPr>
            <a:lstStyle/>
            <a:p>
              <a:pPr defTabSz="914224">
                <a:defRPr/>
              </a:pPr>
              <a:endParaRPr lang="en-US">
                <a:solidFill>
                  <a:srgbClr val="000000"/>
                </a:solidFill>
                <a:latin typeface="Segoe UI"/>
              </a:endParaRPr>
            </a:p>
          </p:txBody>
        </p:sp>
        <p:sp>
          <p:nvSpPr>
            <p:cNvPr id="12" name="TextBox 11">
              <a:extLst>
                <a:ext uri="{FF2B5EF4-FFF2-40B4-BE49-F238E27FC236}">
                  <a16:creationId xmlns:a16="http://schemas.microsoft.com/office/drawing/2014/main" id="{3FA66FC2-37E1-4713-8C12-3B9EEFA2CF2F}"/>
                </a:ext>
              </a:extLst>
            </p:cNvPr>
            <p:cNvSpPr txBox="1"/>
            <p:nvPr/>
          </p:nvSpPr>
          <p:spPr>
            <a:xfrm>
              <a:off x="6646894" y="5422009"/>
              <a:ext cx="1102761" cy="478316"/>
            </a:xfrm>
            <a:prstGeom prst="rect">
              <a:avLst/>
            </a:prstGeom>
            <a:noFill/>
          </p:spPr>
          <p:txBody>
            <a:bodyPr wrap="none" lIns="89629" tIns="44815" rIns="89629" bIns="44815"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913489">
                <a:defRPr/>
              </a:pPr>
              <a:r>
                <a:rPr lang="en-US" sz="1372">
                  <a:latin typeface="Segoe UI"/>
                </a:rPr>
                <a:t>Backup and</a:t>
              </a:r>
              <a:br>
                <a:rPr lang="en-US" sz="1372">
                  <a:latin typeface="Segoe UI"/>
                </a:rPr>
              </a:br>
              <a:r>
                <a:rPr lang="en-US" sz="1372">
                  <a:latin typeface="Segoe UI"/>
                </a:rPr>
                <a:t>recovery </a:t>
              </a:r>
            </a:p>
          </p:txBody>
        </p:sp>
      </p:grpSp>
      <p:grpSp>
        <p:nvGrpSpPr>
          <p:cNvPr id="13" name="Group 12">
            <a:extLst>
              <a:ext uri="{FF2B5EF4-FFF2-40B4-BE49-F238E27FC236}">
                <a16:creationId xmlns:a16="http://schemas.microsoft.com/office/drawing/2014/main" id="{F324BB77-5C4C-4BFC-B203-7427324172C2}"/>
              </a:ext>
            </a:extLst>
          </p:cNvPr>
          <p:cNvGrpSpPr/>
          <p:nvPr/>
        </p:nvGrpSpPr>
        <p:grpSpPr>
          <a:xfrm>
            <a:off x="4419800" y="2366690"/>
            <a:ext cx="1638165" cy="1159656"/>
            <a:chOff x="4347816" y="2760400"/>
            <a:chExt cx="1772033" cy="1222693"/>
          </a:xfrm>
        </p:grpSpPr>
        <p:sp>
          <p:nvSpPr>
            <p:cNvPr id="14" name="Freeform 82">
              <a:extLst>
                <a:ext uri="{FF2B5EF4-FFF2-40B4-BE49-F238E27FC236}">
                  <a16:creationId xmlns:a16="http://schemas.microsoft.com/office/drawing/2014/main" id="{AF68B5DC-A6D0-48EE-8341-80EE57F5409D}"/>
                </a:ext>
              </a:extLst>
            </p:cNvPr>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89629" tIns="44815" rIns="89629" bIns="44815" numCol="1" anchor="t" anchorCtr="0" compatLnSpc="1">
              <a:prstTxWarp prst="textNoShape">
                <a:avLst/>
              </a:prstTxWarp>
            </a:bodyPr>
            <a:lstStyle/>
            <a:p>
              <a:pPr defTabSz="914224">
                <a:defRPr/>
              </a:pPr>
              <a:endParaRPr lang="en-US">
                <a:solidFill>
                  <a:srgbClr val="000000"/>
                </a:solidFill>
                <a:latin typeface="Segoe UI"/>
              </a:endParaRPr>
            </a:p>
          </p:txBody>
        </p:sp>
        <p:sp>
          <p:nvSpPr>
            <p:cNvPr id="15" name="TextBox 14">
              <a:extLst>
                <a:ext uri="{FF2B5EF4-FFF2-40B4-BE49-F238E27FC236}">
                  <a16:creationId xmlns:a16="http://schemas.microsoft.com/office/drawing/2014/main" id="{FB853347-F4FA-4F93-AF70-B1EFCF8B4EB4}"/>
                </a:ext>
              </a:extLst>
            </p:cNvPr>
            <p:cNvSpPr txBox="1"/>
            <p:nvPr/>
          </p:nvSpPr>
          <p:spPr>
            <a:xfrm>
              <a:off x="4347816" y="3497262"/>
              <a:ext cx="1772033" cy="485831"/>
            </a:xfrm>
            <a:prstGeom prst="rect">
              <a:avLst/>
            </a:prstGeom>
            <a:noFill/>
          </p:spPr>
          <p:txBody>
            <a:bodyPr wrap="none" lIns="89629" tIns="44815" rIns="89629" bIns="44815" rtlCol="0">
              <a:spAutoFit/>
            </a:bodyPr>
            <a:lstStyle/>
            <a:p>
              <a:pPr algn="ctr" defTabSz="895493">
                <a:lnSpc>
                  <a:spcPct val="90000"/>
                </a:lnSpc>
                <a:defRPr/>
              </a:pPr>
              <a:r>
                <a:rPr lang="en-US" sz="1399" kern="0">
                  <a:gradFill>
                    <a:gsLst>
                      <a:gs pos="0">
                        <a:srgbClr val="FFFFFF"/>
                      </a:gs>
                      <a:gs pos="100000">
                        <a:srgbClr val="FFFFFF"/>
                      </a:gs>
                    </a:gsLst>
                    <a:lin ang="5400000" scaled="1"/>
                  </a:gradFill>
                  <a:latin typeface="Segoe UI"/>
                </a:rPr>
                <a:t>Built-in auto scale</a:t>
              </a:r>
              <a:br>
                <a:rPr lang="en-US" sz="1399" kern="0">
                  <a:gradFill>
                    <a:gsLst>
                      <a:gs pos="0">
                        <a:srgbClr val="FFFFFF"/>
                      </a:gs>
                      <a:gs pos="100000">
                        <a:srgbClr val="FFFFFF"/>
                      </a:gs>
                    </a:gsLst>
                    <a:lin ang="5400000" scaled="1"/>
                  </a:gradFill>
                  <a:latin typeface="Segoe UI"/>
                </a:rPr>
              </a:br>
              <a:r>
                <a:rPr lang="en-US" sz="1399" kern="0">
                  <a:gradFill>
                    <a:gsLst>
                      <a:gs pos="0">
                        <a:srgbClr val="FFFFFF"/>
                      </a:gs>
                      <a:gs pos="100000">
                        <a:srgbClr val="FFFFFF"/>
                      </a:gs>
                    </a:gsLst>
                    <a:lin ang="5400000" scaled="1"/>
                  </a:gradFill>
                  <a:latin typeface="Segoe UI"/>
                </a:rPr>
                <a:t>and load balancing </a:t>
              </a:r>
            </a:p>
          </p:txBody>
        </p:sp>
      </p:grpSp>
      <p:grpSp>
        <p:nvGrpSpPr>
          <p:cNvPr id="16" name="Group 15">
            <a:extLst>
              <a:ext uri="{FF2B5EF4-FFF2-40B4-BE49-F238E27FC236}">
                <a16:creationId xmlns:a16="http://schemas.microsoft.com/office/drawing/2014/main" id="{16BA83FE-9BF3-447D-8BDB-4B876750E9D5}"/>
              </a:ext>
            </a:extLst>
          </p:cNvPr>
          <p:cNvGrpSpPr/>
          <p:nvPr/>
        </p:nvGrpSpPr>
        <p:grpSpPr>
          <a:xfrm>
            <a:off x="8495356" y="4303854"/>
            <a:ext cx="1346423" cy="868344"/>
            <a:chOff x="513514" y="4735511"/>
            <a:chExt cx="1485656" cy="933903"/>
          </a:xfrm>
        </p:grpSpPr>
        <p:sp>
          <p:nvSpPr>
            <p:cNvPr id="17" name="Freeform 118">
              <a:extLst>
                <a:ext uri="{FF2B5EF4-FFF2-40B4-BE49-F238E27FC236}">
                  <a16:creationId xmlns:a16="http://schemas.microsoft.com/office/drawing/2014/main" id="{4DB2DE15-2E3F-418E-842F-4BA30878BA20}"/>
                </a:ext>
              </a:extLst>
            </p:cNvPr>
            <p:cNvSpPr>
              <a:spLocks noChangeAspect="1" noEditPoints="1"/>
            </p:cNvSpPr>
            <p:nvPr/>
          </p:nvSpPr>
          <p:spPr bwMode="auto">
            <a:xfrm>
              <a:off x="895581" y="4735511"/>
              <a:ext cx="721520" cy="450057"/>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FFFFFF"/>
            </a:solidFill>
            <a:ln>
              <a:noFill/>
            </a:ln>
          </p:spPr>
          <p:txBody>
            <a:bodyPr vert="horz" wrap="square" lIns="89629" tIns="44815" rIns="89629" bIns="44815" numCol="1" anchor="t" anchorCtr="0" compatLnSpc="1">
              <a:prstTxWarp prst="textNoShape">
                <a:avLst/>
              </a:prstTxWarp>
            </a:bodyPr>
            <a:lstStyle/>
            <a:p>
              <a:pPr defTabSz="914224">
                <a:defRPr/>
              </a:pPr>
              <a:endParaRPr lang="en-US" sz="1764">
                <a:solidFill>
                  <a:srgbClr val="000000"/>
                </a:solidFill>
                <a:latin typeface="Segoe UI"/>
              </a:endParaRPr>
            </a:p>
          </p:txBody>
        </p:sp>
        <p:sp>
          <p:nvSpPr>
            <p:cNvPr id="18" name="TextBox 17">
              <a:extLst>
                <a:ext uri="{FF2B5EF4-FFF2-40B4-BE49-F238E27FC236}">
                  <a16:creationId xmlns:a16="http://schemas.microsoft.com/office/drawing/2014/main" id="{321F4357-22E0-4C5D-BF77-B23E09699B77}"/>
                </a:ext>
              </a:extLst>
            </p:cNvPr>
            <p:cNvSpPr txBox="1"/>
            <p:nvPr/>
          </p:nvSpPr>
          <p:spPr>
            <a:xfrm>
              <a:off x="513514" y="5379331"/>
              <a:ext cx="1485656" cy="290083"/>
            </a:xfrm>
            <a:prstGeom prst="rect">
              <a:avLst/>
            </a:prstGeom>
            <a:noFill/>
          </p:spPr>
          <p:txBody>
            <a:bodyPr wrap="none" lIns="89629" tIns="44815" rIns="89629" bIns="44815"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913489">
                <a:defRPr/>
              </a:pPr>
              <a:r>
                <a:rPr lang="en-US" sz="1372">
                  <a:latin typeface="Segoe UI"/>
                </a:rPr>
                <a:t>AAD integrated </a:t>
              </a:r>
            </a:p>
          </p:txBody>
        </p:sp>
      </p:grpSp>
      <p:grpSp>
        <p:nvGrpSpPr>
          <p:cNvPr id="19" name="Group 18">
            <a:extLst>
              <a:ext uri="{FF2B5EF4-FFF2-40B4-BE49-F238E27FC236}">
                <a16:creationId xmlns:a16="http://schemas.microsoft.com/office/drawing/2014/main" id="{EBB15B3C-8E9B-4949-9D65-6A9E4E598937}"/>
              </a:ext>
            </a:extLst>
          </p:cNvPr>
          <p:cNvGrpSpPr/>
          <p:nvPr/>
        </p:nvGrpSpPr>
        <p:grpSpPr>
          <a:xfrm>
            <a:off x="10129840" y="4235255"/>
            <a:ext cx="1636652" cy="936981"/>
            <a:chOff x="2316187" y="4661692"/>
            <a:chExt cx="1805897" cy="1007722"/>
          </a:xfrm>
        </p:grpSpPr>
        <p:sp>
          <p:nvSpPr>
            <p:cNvPr id="20" name="Freeform 144">
              <a:extLst>
                <a:ext uri="{FF2B5EF4-FFF2-40B4-BE49-F238E27FC236}">
                  <a16:creationId xmlns:a16="http://schemas.microsoft.com/office/drawing/2014/main" id="{9A516219-676D-4F06-889C-900F195E3BC8}"/>
                </a:ext>
              </a:extLst>
            </p:cNvPr>
            <p:cNvSpPr>
              <a:spLocks noChangeAspect="1" noEditPoints="1"/>
            </p:cNvSpPr>
            <p:nvPr/>
          </p:nvSpPr>
          <p:spPr bwMode="auto">
            <a:xfrm>
              <a:off x="2945291" y="4661692"/>
              <a:ext cx="547688" cy="597695"/>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FFFFFF"/>
            </a:solidFill>
            <a:ln>
              <a:noFill/>
            </a:ln>
          </p:spPr>
          <p:txBody>
            <a:bodyPr vert="horz" wrap="square" lIns="89629" tIns="44815" rIns="89629" bIns="44815" numCol="1" anchor="t" anchorCtr="0" compatLnSpc="1">
              <a:prstTxWarp prst="textNoShape">
                <a:avLst/>
              </a:prstTxWarp>
            </a:bodyPr>
            <a:lstStyle/>
            <a:p>
              <a:pPr defTabSz="914224">
                <a:defRPr/>
              </a:pPr>
              <a:endParaRPr lang="en-US" sz="1764">
                <a:solidFill>
                  <a:srgbClr val="000000"/>
                </a:solidFill>
                <a:latin typeface="Segoe UI"/>
              </a:endParaRPr>
            </a:p>
          </p:txBody>
        </p:sp>
        <p:sp>
          <p:nvSpPr>
            <p:cNvPr id="21" name="TextBox 20">
              <a:extLst>
                <a:ext uri="{FF2B5EF4-FFF2-40B4-BE49-F238E27FC236}">
                  <a16:creationId xmlns:a16="http://schemas.microsoft.com/office/drawing/2014/main" id="{D2496D12-340D-40ED-8D24-525846422CE8}"/>
                </a:ext>
              </a:extLst>
            </p:cNvPr>
            <p:cNvSpPr txBox="1"/>
            <p:nvPr/>
          </p:nvSpPr>
          <p:spPr>
            <a:xfrm>
              <a:off x="2316187" y="5379331"/>
              <a:ext cx="1805897" cy="290083"/>
            </a:xfrm>
            <a:prstGeom prst="rect">
              <a:avLst/>
            </a:prstGeom>
            <a:noFill/>
          </p:spPr>
          <p:txBody>
            <a:bodyPr wrap="none" lIns="89629" tIns="44815" rIns="89629" bIns="44815"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913489">
                <a:defRPr/>
              </a:pPr>
              <a:r>
                <a:rPr lang="en-US" sz="1372">
                  <a:latin typeface="Segoe UI"/>
                </a:rPr>
                <a:t>Secure + compliant </a:t>
              </a:r>
            </a:p>
          </p:txBody>
        </p:sp>
      </p:grpSp>
      <p:grpSp>
        <p:nvGrpSpPr>
          <p:cNvPr id="25" name="Group 24">
            <a:extLst>
              <a:ext uri="{FF2B5EF4-FFF2-40B4-BE49-F238E27FC236}">
                <a16:creationId xmlns:a16="http://schemas.microsoft.com/office/drawing/2014/main" id="{41AE9C1E-65C8-48CA-B7EB-05C44C8C77E5}"/>
              </a:ext>
            </a:extLst>
          </p:cNvPr>
          <p:cNvGrpSpPr/>
          <p:nvPr/>
        </p:nvGrpSpPr>
        <p:grpSpPr>
          <a:xfrm>
            <a:off x="694494" y="4267430"/>
            <a:ext cx="976075" cy="1094279"/>
            <a:chOff x="8674393" y="4690267"/>
            <a:chExt cx="1077011" cy="1176897"/>
          </a:xfrm>
        </p:grpSpPr>
        <p:sp>
          <p:nvSpPr>
            <p:cNvPr id="26" name="Freeform 150">
              <a:extLst>
                <a:ext uri="{FF2B5EF4-FFF2-40B4-BE49-F238E27FC236}">
                  <a16:creationId xmlns:a16="http://schemas.microsoft.com/office/drawing/2014/main" id="{69F82845-6560-4F4C-8005-325A1192E3E6}"/>
                </a:ext>
              </a:extLst>
            </p:cNvPr>
            <p:cNvSpPr>
              <a:spLocks noChangeAspect="1" noEditPoints="1"/>
            </p:cNvSpPr>
            <p:nvPr/>
          </p:nvSpPr>
          <p:spPr bwMode="auto">
            <a:xfrm>
              <a:off x="8897382" y="4690267"/>
              <a:ext cx="631032" cy="540545"/>
            </a:xfrm>
            <a:custGeom>
              <a:avLst/>
              <a:gdLst>
                <a:gd name="T0" fmla="*/ 227 w 265"/>
                <a:gd name="T1" fmla="*/ 57 h 227"/>
                <a:gd name="T2" fmla="*/ 208 w 265"/>
                <a:gd name="T3" fmla="*/ 57 h 227"/>
                <a:gd name="T4" fmla="*/ 208 w 265"/>
                <a:gd name="T5" fmla="*/ 38 h 227"/>
                <a:gd name="T6" fmla="*/ 227 w 265"/>
                <a:gd name="T7" fmla="*/ 38 h 227"/>
                <a:gd name="T8" fmla="*/ 227 w 265"/>
                <a:gd name="T9" fmla="*/ 57 h 227"/>
                <a:gd name="T10" fmla="*/ 94 w 265"/>
                <a:gd name="T11" fmla="*/ 189 h 227"/>
                <a:gd name="T12" fmla="*/ 0 w 265"/>
                <a:gd name="T13" fmla="*/ 189 h 227"/>
                <a:gd name="T14" fmla="*/ 0 w 265"/>
                <a:gd name="T15" fmla="*/ 57 h 227"/>
                <a:gd name="T16" fmla="*/ 123 w 265"/>
                <a:gd name="T17" fmla="*/ 57 h 227"/>
                <a:gd name="T18" fmla="*/ 123 w 265"/>
                <a:gd name="T19" fmla="*/ 0 h 227"/>
                <a:gd name="T20" fmla="*/ 265 w 265"/>
                <a:gd name="T21" fmla="*/ 0 h 227"/>
                <a:gd name="T22" fmla="*/ 265 w 265"/>
                <a:gd name="T23" fmla="*/ 227 h 227"/>
                <a:gd name="T24" fmla="*/ 56 w 265"/>
                <a:gd name="T25" fmla="*/ 227 h 227"/>
                <a:gd name="T26" fmla="*/ 56 w 265"/>
                <a:gd name="T27" fmla="*/ 208 h 227"/>
                <a:gd name="T28" fmla="*/ 94 w 265"/>
                <a:gd name="T29" fmla="*/ 208 h 227"/>
                <a:gd name="T30" fmla="*/ 94 w 265"/>
                <a:gd name="T31" fmla="*/ 189 h 227"/>
                <a:gd name="T32" fmla="*/ 246 w 265"/>
                <a:gd name="T33" fmla="*/ 151 h 227"/>
                <a:gd name="T34" fmla="*/ 198 w 265"/>
                <a:gd name="T35" fmla="*/ 151 h 227"/>
                <a:gd name="T36" fmla="*/ 198 w 265"/>
                <a:gd name="T37" fmla="*/ 189 h 227"/>
                <a:gd name="T38" fmla="*/ 113 w 265"/>
                <a:gd name="T39" fmla="*/ 189 h 227"/>
                <a:gd name="T40" fmla="*/ 113 w 265"/>
                <a:gd name="T41" fmla="*/ 208 h 227"/>
                <a:gd name="T42" fmla="*/ 246 w 265"/>
                <a:gd name="T43" fmla="*/ 208 h 227"/>
                <a:gd name="T44" fmla="*/ 246 w 265"/>
                <a:gd name="T45" fmla="*/ 151 h 227"/>
                <a:gd name="T46" fmla="*/ 246 w 265"/>
                <a:gd name="T47" fmla="*/ 94 h 227"/>
                <a:gd name="T48" fmla="*/ 198 w 265"/>
                <a:gd name="T49" fmla="*/ 94 h 227"/>
                <a:gd name="T50" fmla="*/ 198 w 265"/>
                <a:gd name="T51" fmla="*/ 132 h 227"/>
                <a:gd name="T52" fmla="*/ 246 w 265"/>
                <a:gd name="T53" fmla="*/ 132 h 227"/>
                <a:gd name="T54" fmla="*/ 246 w 265"/>
                <a:gd name="T55" fmla="*/ 94 h 227"/>
                <a:gd name="T56" fmla="*/ 142 w 265"/>
                <a:gd name="T57" fmla="*/ 57 h 227"/>
                <a:gd name="T58" fmla="*/ 198 w 265"/>
                <a:gd name="T59" fmla="*/ 57 h 227"/>
                <a:gd name="T60" fmla="*/ 198 w 265"/>
                <a:gd name="T61" fmla="*/ 75 h 227"/>
                <a:gd name="T62" fmla="*/ 246 w 265"/>
                <a:gd name="T63" fmla="*/ 75 h 227"/>
                <a:gd name="T64" fmla="*/ 246 w 265"/>
                <a:gd name="T65" fmla="*/ 19 h 227"/>
                <a:gd name="T66" fmla="*/ 142 w 265"/>
                <a:gd name="T67" fmla="*/ 19 h 227"/>
                <a:gd name="T68" fmla="*/ 142 w 265"/>
                <a:gd name="T69" fmla="*/ 57 h 227"/>
                <a:gd name="T70" fmla="*/ 179 w 265"/>
                <a:gd name="T71" fmla="*/ 170 h 227"/>
                <a:gd name="T72" fmla="*/ 179 w 265"/>
                <a:gd name="T73" fmla="*/ 75 h 227"/>
                <a:gd name="T74" fmla="*/ 19 w 265"/>
                <a:gd name="T75" fmla="*/ 75 h 227"/>
                <a:gd name="T76" fmla="*/ 19 w 265"/>
                <a:gd name="T77" fmla="*/ 170 h 227"/>
                <a:gd name="T78" fmla="*/ 179 w 265"/>
                <a:gd name="T79" fmla="*/ 17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5" h="227">
                  <a:moveTo>
                    <a:pt x="227" y="57"/>
                  </a:moveTo>
                  <a:lnTo>
                    <a:pt x="208" y="57"/>
                  </a:lnTo>
                  <a:lnTo>
                    <a:pt x="208" y="38"/>
                  </a:lnTo>
                  <a:lnTo>
                    <a:pt x="227" y="38"/>
                  </a:lnTo>
                  <a:lnTo>
                    <a:pt x="227" y="57"/>
                  </a:lnTo>
                  <a:close/>
                  <a:moveTo>
                    <a:pt x="94" y="189"/>
                  </a:moveTo>
                  <a:lnTo>
                    <a:pt x="0" y="189"/>
                  </a:lnTo>
                  <a:lnTo>
                    <a:pt x="0" y="57"/>
                  </a:lnTo>
                  <a:lnTo>
                    <a:pt x="123" y="57"/>
                  </a:lnTo>
                  <a:lnTo>
                    <a:pt x="123" y="0"/>
                  </a:lnTo>
                  <a:lnTo>
                    <a:pt x="265" y="0"/>
                  </a:lnTo>
                  <a:lnTo>
                    <a:pt x="265" y="227"/>
                  </a:lnTo>
                  <a:lnTo>
                    <a:pt x="56" y="227"/>
                  </a:lnTo>
                  <a:lnTo>
                    <a:pt x="56" y="208"/>
                  </a:lnTo>
                  <a:lnTo>
                    <a:pt x="94" y="208"/>
                  </a:lnTo>
                  <a:lnTo>
                    <a:pt x="94" y="189"/>
                  </a:lnTo>
                  <a:close/>
                  <a:moveTo>
                    <a:pt x="246" y="151"/>
                  </a:moveTo>
                  <a:lnTo>
                    <a:pt x="198" y="151"/>
                  </a:lnTo>
                  <a:lnTo>
                    <a:pt x="198" y="189"/>
                  </a:lnTo>
                  <a:lnTo>
                    <a:pt x="113" y="189"/>
                  </a:lnTo>
                  <a:lnTo>
                    <a:pt x="113" y="208"/>
                  </a:lnTo>
                  <a:lnTo>
                    <a:pt x="246" y="208"/>
                  </a:lnTo>
                  <a:lnTo>
                    <a:pt x="246" y="151"/>
                  </a:lnTo>
                  <a:close/>
                  <a:moveTo>
                    <a:pt x="246" y="94"/>
                  </a:moveTo>
                  <a:lnTo>
                    <a:pt x="198" y="94"/>
                  </a:lnTo>
                  <a:lnTo>
                    <a:pt x="198" y="132"/>
                  </a:lnTo>
                  <a:lnTo>
                    <a:pt x="246" y="132"/>
                  </a:lnTo>
                  <a:lnTo>
                    <a:pt x="246" y="94"/>
                  </a:lnTo>
                  <a:close/>
                  <a:moveTo>
                    <a:pt x="142" y="57"/>
                  </a:moveTo>
                  <a:lnTo>
                    <a:pt x="198" y="57"/>
                  </a:lnTo>
                  <a:lnTo>
                    <a:pt x="198" y="75"/>
                  </a:lnTo>
                  <a:lnTo>
                    <a:pt x="246" y="75"/>
                  </a:lnTo>
                  <a:lnTo>
                    <a:pt x="246" y="19"/>
                  </a:lnTo>
                  <a:lnTo>
                    <a:pt x="142" y="19"/>
                  </a:lnTo>
                  <a:lnTo>
                    <a:pt x="142" y="57"/>
                  </a:lnTo>
                  <a:close/>
                  <a:moveTo>
                    <a:pt x="179" y="170"/>
                  </a:moveTo>
                  <a:lnTo>
                    <a:pt x="179" y="75"/>
                  </a:lnTo>
                  <a:lnTo>
                    <a:pt x="19" y="75"/>
                  </a:lnTo>
                  <a:lnTo>
                    <a:pt x="19" y="170"/>
                  </a:lnTo>
                  <a:lnTo>
                    <a:pt x="179" y="170"/>
                  </a:lnTo>
                  <a:close/>
                </a:path>
              </a:pathLst>
            </a:custGeom>
            <a:solidFill>
              <a:srgbClr val="FFFFFF"/>
            </a:solidFill>
            <a:ln>
              <a:noFill/>
            </a:ln>
          </p:spPr>
          <p:txBody>
            <a:bodyPr vert="horz" wrap="square" lIns="89629" tIns="44815" rIns="89629" bIns="44815" numCol="1" anchor="t" anchorCtr="0" compatLnSpc="1">
              <a:prstTxWarp prst="textNoShape">
                <a:avLst/>
              </a:prstTxWarp>
            </a:bodyPr>
            <a:lstStyle/>
            <a:p>
              <a:pPr defTabSz="914224">
                <a:defRPr/>
              </a:pPr>
              <a:endParaRPr lang="en-US" sz="1764">
                <a:solidFill>
                  <a:srgbClr val="000000"/>
                </a:solidFill>
                <a:latin typeface="Segoe UI"/>
              </a:endParaRPr>
            </a:p>
          </p:txBody>
        </p:sp>
        <p:sp>
          <p:nvSpPr>
            <p:cNvPr id="27" name="TextBox 26">
              <a:extLst>
                <a:ext uri="{FF2B5EF4-FFF2-40B4-BE49-F238E27FC236}">
                  <a16:creationId xmlns:a16="http://schemas.microsoft.com/office/drawing/2014/main" id="{F5540FA9-1659-4E85-8D5C-360B5C7018E8}"/>
                </a:ext>
              </a:extLst>
            </p:cNvPr>
            <p:cNvSpPr txBox="1"/>
            <p:nvPr/>
          </p:nvSpPr>
          <p:spPr>
            <a:xfrm>
              <a:off x="8674393" y="5379331"/>
              <a:ext cx="1077011" cy="487833"/>
            </a:xfrm>
            <a:prstGeom prst="rect">
              <a:avLst/>
            </a:prstGeom>
            <a:noFill/>
          </p:spPr>
          <p:txBody>
            <a:bodyPr wrap="none" lIns="89629" tIns="44815" rIns="89629" bIns="44815"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913489">
                <a:defRPr/>
              </a:pPr>
              <a:r>
                <a:rPr lang="en-US" sz="1372">
                  <a:latin typeface="Segoe UI"/>
                </a:rPr>
                <a:t>Testing in</a:t>
              </a:r>
              <a:br>
                <a:rPr lang="en-US" sz="1372">
                  <a:latin typeface="Segoe UI"/>
                </a:rPr>
              </a:br>
              <a:r>
                <a:rPr lang="en-US" sz="1372">
                  <a:latin typeface="Segoe UI"/>
                </a:rPr>
                <a:t>production</a:t>
              </a:r>
            </a:p>
          </p:txBody>
        </p:sp>
      </p:grpSp>
      <p:grpSp>
        <p:nvGrpSpPr>
          <p:cNvPr id="28" name="Group 27">
            <a:extLst>
              <a:ext uri="{FF2B5EF4-FFF2-40B4-BE49-F238E27FC236}">
                <a16:creationId xmlns:a16="http://schemas.microsoft.com/office/drawing/2014/main" id="{FD1616E6-B862-405B-808D-92A54B3BCD81}"/>
              </a:ext>
            </a:extLst>
          </p:cNvPr>
          <p:cNvGrpSpPr/>
          <p:nvPr/>
        </p:nvGrpSpPr>
        <p:grpSpPr>
          <a:xfrm>
            <a:off x="6327840" y="2314071"/>
            <a:ext cx="1607769" cy="1204758"/>
            <a:chOff x="6328698" y="2832588"/>
            <a:chExt cx="1739154" cy="1270246"/>
          </a:xfrm>
        </p:grpSpPr>
        <p:sp>
          <p:nvSpPr>
            <p:cNvPr id="29" name="TextBox 28">
              <a:extLst>
                <a:ext uri="{FF2B5EF4-FFF2-40B4-BE49-F238E27FC236}">
                  <a16:creationId xmlns:a16="http://schemas.microsoft.com/office/drawing/2014/main" id="{6FBE8B5C-FC4E-4073-8086-A346E0812D9B}"/>
                </a:ext>
              </a:extLst>
            </p:cNvPr>
            <p:cNvSpPr txBox="1"/>
            <p:nvPr/>
          </p:nvSpPr>
          <p:spPr>
            <a:xfrm>
              <a:off x="6328698" y="3624518"/>
              <a:ext cx="1739154" cy="478316"/>
            </a:xfrm>
            <a:prstGeom prst="rect">
              <a:avLst/>
            </a:prstGeom>
            <a:noFill/>
          </p:spPr>
          <p:txBody>
            <a:bodyPr wrap="none" lIns="89629" tIns="44815" rIns="89629" bIns="44815" rtlCol="0">
              <a:spAutoFit/>
            </a:bodyPr>
            <a:lstStyle/>
            <a:p>
              <a:pPr algn="ctr" defTabSz="895493">
                <a:lnSpc>
                  <a:spcPct val="90000"/>
                </a:lnSpc>
                <a:defRPr/>
              </a:pPr>
              <a:r>
                <a:rPr lang="en-US" sz="1372" kern="0">
                  <a:gradFill>
                    <a:gsLst>
                      <a:gs pos="0">
                        <a:srgbClr val="FFFFFF"/>
                      </a:gs>
                      <a:gs pos="100000">
                        <a:srgbClr val="FFFFFF"/>
                      </a:gs>
                    </a:gsLst>
                    <a:lin ang="5400000" scaled="1"/>
                  </a:gradFill>
                  <a:latin typeface="Segoe UI"/>
                </a:rPr>
                <a:t>High availability</a:t>
              </a:r>
              <a:br>
                <a:rPr lang="en-US" sz="1372" kern="0">
                  <a:gradFill>
                    <a:gsLst>
                      <a:gs pos="0">
                        <a:srgbClr val="FFFFFF"/>
                      </a:gs>
                      <a:gs pos="100000">
                        <a:srgbClr val="FFFFFF"/>
                      </a:gs>
                    </a:gsLst>
                    <a:lin ang="5400000" scaled="1"/>
                  </a:gradFill>
                  <a:latin typeface="Segoe UI"/>
                </a:rPr>
              </a:br>
              <a:r>
                <a:rPr lang="en-US" sz="1372" kern="0">
                  <a:gradFill>
                    <a:gsLst>
                      <a:gs pos="0">
                        <a:srgbClr val="FFFFFF"/>
                      </a:gs>
                      <a:gs pos="100000">
                        <a:srgbClr val="FFFFFF"/>
                      </a:gs>
                    </a:gsLst>
                    <a:lin ang="5400000" scaled="1"/>
                  </a:gradFill>
                  <a:latin typeface="Segoe UI"/>
                </a:rPr>
                <a:t>with auto-patching </a:t>
              </a:r>
            </a:p>
          </p:txBody>
        </p:sp>
        <p:grpSp>
          <p:nvGrpSpPr>
            <p:cNvPr id="30" name="Group 538">
              <a:extLst>
                <a:ext uri="{FF2B5EF4-FFF2-40B4-BE49-F238E27FC236}">
                  <a16:creationId xmlns:a16="http://schemas.microsoft.com/office/drawing/2014/main" id="{1F50CDE6-DB03-4E29-ABA5-95EDF971C7CB}"/>
                </a:ext>
              </a:extLst>
            </p:cNvPr>
            <p:cNvGrpSpPr>
              <a:grpSpLocks noChangeAspect="1"/>
            </p:cNvGrpSpPr>
            <p:nvPr/>
          </p:nvGrpSpPr>
          <p:grpSpPr bwMode="auto">
            <a:xfrm>
              <a:off x="6905017" y="2832588"/>
              <a:ext cx="586516" cy="642047"/>
              <a:chOff x="6703" y="2838"/>
              <a:chExt cx="169" cy="185"/>
            </a:xfrm>
          </p:grpSpPr>
          <p:sp>
            <p:nvSpPr>
              <p:cNvPr id="31" name="Line 539">
                <a:extLst>
                  <a:ext uri="{FF2B5EF4-FFF2-40B4-BE49-F238E27FC236}">
                    <a16:creationId xmlns:a16="http://schemas.microsoft.com/office/drawing/2014/main" id="{028352D3-4B73-4AA1-A8A5-E0FD9E1BED01}"/>
                  </a:ext>
                </a:extLst>
              </p:cNvPr>
              <p:cNvSpPr>
                <a:spLocks noChangeShapeType="1"/>
              </p:cNvSpPr>
              <p:nvPr/>
            </p:nvSpPr>
            <p:spPr bwMode="auto">
              <a:xfrm>
                <a:off x="6803" y="2967"/>
                <a:ext cx="4" cy="10"/>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09"/>
                <a:endParaRPr lang="en-US" sz="1836">
                  <a:solidFill>
                    <a:srgbClr val="353535"/>
                  </a:solidFill>
                  <a:latin typeface="Segoe UI Semilight"/>
                </a:endParaRPr>
              </a:p>
            </p:txBody>
          </p:sp>
          <p:sp>
            <p:nvSpPr>
              <p:cNvPr id="32" name="Line 540">
                <a:extLst>
                  <a:ext uri="{FF2B5EF4-FFF2-40B4-BE49-F238E27FC236}">
                    <a16:creationId xmlns:a16="http://schemas.microsoft.com/office/drawing/2014/main" id="{B4426A0F-1983-4963-BFAA-409CE05BCFBA}"/>
                  </a:ext>
                </a:extLst>
              </p:cNvPr>
              <p:cNvSpPr>
                <a:spLocks noChangeShapeType="1"/>
              </p:cNvSpPr>
              <p:nvPr/>
            </p:nvSpPr>
            <p:spPr bwMode="auto">
              <a:xfrm>
                <a:off x="6768" y="2884"/>
                <a:ext cx="4" cy="12"/>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09"/>
                <a:endParaRPr lang="en-US" sz="1836">
                  <a:solidFill>
                    <a:srgbClr val="353535"/>
                  </a:solidFill>
                  <a:latin typeface="Segoe UI Semilight"/>
                </a:endParaRPr>
              </a:p>
            </p:txBody>
          </p:sp>
          <p:sp>
            <p:nvSpPr>
              <p:cNvPr id="33" name="Line 541">
                <a:extLst>
                  <a:ext uri="{FF2B5EF4-FFF2-40B4-BE49-F238E27FC236}">
                    <a16:creationId xmlns:a16="http://schemas.microsoft.com/office/drawing/2014/main" id="{294F952F-3A99-49D3-A5CD-577F61C1A90B}"/>
                  </a:ext>
                </a:extLst>
              </p:cNvPr>
              <p:cNvSpPr>
                <a:spLocks noChangeShapeType="1"/>
              </p:cNvSpPr>
              <p:nvPr/>
            </p:nvSpPr>
            <p:spPr bwMode="auto">
              <a:xfrm flipH="1">
                <a:off x="6768" y="2967"/>
                <a:ext cx="4" cy="10"/>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09"/>
                <a:endParaRPr lang="en-US" sz="1836">
                  <a:solidFill>
                    <a:srgbClr val="353535"/>
                  </a:solidFill>
                  <a:latin typeface="Segoe UI Semilight"/>
                </a:endParaRPr>
              </a:p>
            </p:txBody>
          </p:sp>
          <p:sp>
            <p:nvSpPr>
              <p:cNvPr id="34" name="Line 542">
                <a:extLst>
                  <a:ext uri="{FF2B5EF4-FFF2-40B4-BE49-F238E27FC236}">
                    <a16:creationId xmlns:a16="http://schemas.microsoft.com/office/drawing/2014/main" id="{A04BA0B6-B25A-4B65-8B53-DCD4A62CB4A1}"/>
                  </a:ext>
                </a:extLst>
              </p:cNvPr>
              <p:cNvSpPr>
                <a:spLocks noChangeShapeType="1"/>
              </p:cNvSpPr>
              <p:nvPr/>
            </p:nvSpPr>
            <p:spPr bwMode="auto">
              <a:xfrm flipH="1">
                <a:off x="6803" y="2884"/>
                <a:ext cx="4" cy="12"/>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09"/>
                <a:endParaRPr lang="en-US" sz="1836">
                  <a:solidFill>
                    <a:srgbClr val="353535"/>
                  </a:solidFill>
                  <a:latin typeface="Segoe UI Semilight"/>
                </a:endParaRPr>
              </a:p>
            </p:txBody>
          </p:sp>
          <p:sp>
            <p:nvSpPr>
              <p:cNvPr id="35" name="Line 543">
                <a:extLst>
                  <a:ext uri="{FF2B5EF4-FFF2-40B4-BE49-F238E27FC236}">
                    <a16:creationId xmlns:a16="http://schemas.microsoft.com/office/drawing/2014/main" id="{86E0E094-A6F3-4E12-B410-BB6B4112BD37}"/>
                  </a:ext>
                </a:extLst>
              </p:cNvPr>
              <p:cNvSpPr>
                <a:spLocks noChangeShapeType="1"/>
              </p:cNvSpPr>
              <p:nvPr/>
            </p:nvSpPr>
            <p:spPr bwMode="auto">
              <a:xfrm>
                <a:off x="6824" y="2946"/>
                <a:ext cx="10" cy="4"/>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09"/>
                <a:endParaRPr lang="en-US" sz="1836">
                  <a:solidFill>
                    <a:srgbClr val="353535"/>
                  </a:solidFill>
                  <a:latin typeface="Segoe UI Semilight"/>
                </a:endParaRPr>
              </a:p>
            </p:txBody>
          </p:sp>
          <p:sp>
            <p:nvSpPr>
              <p:cNvPr id="36" name="Line 544">
                <a:extLst>
                  <a:ext uri="{FF2B5EF4-FFF2-40B4-BE49-F238E27FC236}">
                    <a16:creationId xmlns:a16="http://schemas.microsoft.com/office/drawing/2014/main" id="{3031C8BD-5DEE-4EF2-9843-F10F2A6AB17A}"/>
                  </a:ext>
                </a:extLst>
              </p:cNvPr>
              <p:cNvSpPr>
                <a:spLocks noChangeShapeType="1"/>
              </p:cNvSpPr>
              <p:nvPr/>
            </p:nvSpPr>
            <p:spPr bwMode="auto">
              <a:xfrm>
                <a:off x="6741" y="2911"/>
                <a:ext cx="10" cy="6"/>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09"/>
                <a:endParaRPr lang="en-US" sz="1836">
                  <a:solidFill>
                    <a:srgbClr val="353535"/>
                  </a:solidFill>
                  <a:latin typeface="Segoe UI Semilight"/>
                </a:endParaRPr>
              </a:p>
            </p:txBody>
          </p:sp>
          <p:sp>
            <p:nvSpPr>
              <p:cNvPr id="37" name="Line 545">
                <a:extLst>
                  <a:ext uri="{FF2B5EF4-FFF2-40B4-BE49-F238E27FC236}">
                    <a16:creationId xmlns:a16="http://schemas.microsoft.com/office/drawing/2014/main" id="{2A8BB3F9-41D2-4B08-A580-BEDF1BB8867A}"/>
                  </a:ext>
                </a:extLst>
              </p:cNvPr>
              <p:cNvSpPr>
                <a:spLocks noChangeShapeType="1"/>
              </p:cNvSpPr>
              <p:nvPr/>
            </p:nvSpPr>
            <p:spPr bwMode="auto">
              <a:xfrm flipV="1">
                <a:off x="6824" y="2911"/>
                <a:ext cx="10" cy="6"/>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09"/>
                <a:endParaRPr lang="en-US" sz="1836">
                  <a:solidFill>
                    <a:srgbClr val="353535"/>
                  </a:solidFill>
                  <a:latin typeface="Segoe UI Semilight"/>
                </a:endParaRPr>
              </a:p>
            </p:txBody>
          </p:sp>
          <p:sp>
            <p:nvSpPr>
              <p:cNvPr id="38" name="Line 546">
                <a:extLst>
                  <a:ext uri="{FF2B5EF4-FFF2-40B4-BE49-F238E27FC236}">
                    <a16:creationId xmlns:a16="http://schemas.microsoft.com/office/drawing/2014/main" id="{1680364E-EAC1-4A65-A339-47BABD6D484E}"/>
                  </a:ext>
                </a:extLst>
              </p:cNvPr>
              <p:cNvSpPr>
                <a:spLocks noChangeShapeType="1"/>
              </p:cNvSpPr>
              <p:nvPr/>
            </p:nvSpPr>
            <p:spPr bwMode="auto">
              <a:xfrm flipV="1">
                <a:off x="6741" y="2946"/>
                <a:ext cx="10" cy="4"/>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09"/>
                <a:endParaRPr lang="en-US" sz="1836">
                  <a:solidFill>
                    <a:srgbClr val="353535"/>
                  </a:solidFill>
                  <a:latin typeface="Segoe UI Semilight"/>
                </a:endParaRPr>
              </a:p>
            </p:txBody>
          </p:sp>
          <p:sp>
            <p:nvSpPr>
              <p:cNvPr id="39" name="Oval 547">
                <a:extLst>
                  <a:ext uri="{FF2B5EF4-FFF2-40B4-BE49-F238E27FC236}">
                    <a16:creationId xmlns:a16="http://schemas.microsoft.com/office/drawing/2014/main" id="{4D78677F-7AC4-4D35-A506-720AAD637B1C}"/>
                  </a:ext>
                </a:extLst>
              </p:cNvPr>
              <p:cNvSpPr>
                <a:spLocks noChangeArrowheads="1"/>
              </p:cNvSpPr>
              <p:nvPr/>
            </p:nvSpPr>
            <p:spPr bwMode="auto">
              <a:xfrm>
                <a:off x="6753" y="2896"/>
                <a:ext cx="69" cy="71"/>
              </a:xfrm>
              <a:prstGeom prst="ellips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09"/>
                <a:endParaRPr lang="en-US" sz="1836">
                  <a:solidFill>
                    <a:srgbClr val="353535"/>
                  </a:solidFill>
                  <a:latin typeface="Segoe UI Semilight"/>
                </a:endParaRPr>
              </a:p>
            </p:txBody>
          </p:sp>
          <p:sp>
            <p:nvSpPr>
              <p:cNvPr id="40" name="Freeform 548">
                <a:extLst>
                  <a:ext uri="{FF2B5EF4-FFF2-40B4-BE49-F238E27FC236}">
                    <a16:creationId xmlns:a16="http://schemas.microsoft.com/office/drawing/2014/main" id="{44E67BD0-56A2-4F1C-ADD0-2DEEAD31F0AE}"/>
                  </a:ext>
                </a:extLst>
              </p:cNvPr>
              <p:cNvSpPr>
                <a:spLocks/>
              </p:cNvSpPr>
              <p:nvPr/>
            </p:nvSpPr>
            <p:spPr bwMode="auto">
              <a:xfrm>
                <a:off x="6703" y="2849"/>
                <a:ext cx="61" cy="165"/>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09"/>
                <a:endParaRPr lang="en-US" sz="1836">
                  <a:solidFill>
                    <a:srgbClr val="353535"/>
                  </a:solidFill>
                  <a:latin typeface="Segoe UI Semilight"/>
                </a:endParaRPr>
              </a:p>
            </p:txBody>
          </p:sp>
          <p:sp>
            <p:nvSpPr>
              <p:cNvPr id="41" name="Freeform 549">
                <a:extLst>
                  <a:ext uri="{FF2B5EF4-FFF2-40B4-BE49-F238E27FC236}">
                    <a16:creationId xmlns:a16="http://schemas.microsoft.com/office/drawing/2014/main" id="{B8E959A1-2669-44F6-943D-4EB3667D33D4}"/>
                  </a:ext>
                </a:extLst>
              </p:cNvPr>
              <p:cNvSpPr>
                <a:spLocks/>
              </p:cNvSpPr>
              <p:nvPr/>
            </p:nvSpPr>
            <p:spPr bwMode="auto">
              <a:xfrm>
                <a:off x="6811" y="2849"/>
                <a:ext cx="61" cy="165"/>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09"/>
                <a:endParaRPr lang="en-US" sz="1836">
                  <a:solidFill>
                    <a:srgbClr val="353535"/>
                  </a:solidFill>
                  <a:latin typeface="Segoe UI Semilight"/>
                </a:endParaRPr>
              </a:p>
            </p:txBody>
          </p:sp>
          <p:sp>
            <p:nvSpPr>
              <p:cNvPr id="42" name="Freeform 550">
                <a:extLst>
                  <a:ext uri="{FF2B5EF4-FFF2-40B4-BE49-F238E27FC236}">
                    <a16:creationId xmlns:a16="http://schemas.microsoft.com/office/drawing/2014/main" id="{B6225647-60B2-4B75-A601-934EE342FA20}"/>
                  </a:ext>
                </a:extLst>
              </p:cNvPr>
              <p:cNvSpPr>
                <a:spLocks/>
              </p:cNvSpPr>
              <p:nvPr/>
            </p:nvSpPr>
            <p:spPr bwMode="auto">
              <a:xfrm>
                <a:off x="6811" y="2838"/>
                <a:ext cx="28" cy="38"/>
              </a:xfrm>
              <a:custGeom>
                <a:avLst/>
                <a:gdLst>
                  <a:gd name="T0" fmla="*/ 7 w 28"/>
                  <a:gd name="T1" fmla="*/ 38 h 38"/>
                  <a:gd name="T2" fmla="*/ 0 w 28"/>
                  <a:gd name="T3" fmla="*/ 7 h 38"/>
                  <a:gd name="T4" fmla="*/ 28 w 28"/>
                  <a:gd name="T5" fmla="*/ 0 h 38"/>
                </a:gdLst>
                <a:ahLst/>
                <a:cxnLst>
                  <a:cxn ang="0">
                    <a:pos x="T0" y="T1"/>
                  </a:cxn>
                  <a:cxn ang="0">
                    <a:pos x="T2" y="T3"/>
                  </a:cxn>
                  <a:cxn ang="0">
                    <a:pos x="T4" y="T5"/>
                  </a:cxn>
                </a:cxnLst>
                <a:rect l="0" t="0" r="r" b="b"/>
                <a:pathLst>
                  <a:path w="28" h="38">
                    <a:moveTo>
                      <a:pt x="7" y="38"/>
                    </a:moveTo>
                    <a:lnTo>
                      <a:pt x="0" y="7"/>
                    </a:lnTo>
                    <a:lnTo>
                      <a:pt x="28" y="0"/>
                    </a:lnTo>
                  </a:path>
                </a:pathLst>
              </a:cu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09"/>
                <a:endParaRPr lang="en-US" sz="1836">
                  <a:solidFill>
                    <a:srgbClr val="353535"/>
                  </a:solidFill>
                  <a:latin typeface="Segoe UI Semilight"/>
                </a:endParaRPr>
              </a:p>
            </p:txBody>
          </p:sp>
          <p:sp>
            <p:nvSpPr>
              <p:cNvPr id="43" name="Freeform 551">
                <a:extLst>
                  <a:ext uri="{FF2B5EF4-FFF2-40B4-BE49-F238E27FC236}">
                    <a16:creationId xmlns:a16="http://schemas.microsoft.com/office/drawing/2014/main" id="{C8EFD977-D4AF-464B-A003-1D7F76E6B0B2}"/>
                  </a:ext>
                </a:extLst>
              </p:cNvPr>
              <p:cNvSpPr>
                <a:spLocks/>
              </p:cNvSpPr>
              <p:nvPr/>
            </p:nvSpPr>
            <p:spPr bwMode="auto">
              <a:xfrm>
                <a:off x="6735" y="2985"/>
                <a:ext cx="29" cy="38"/>
              </a:xfrm>
              <a:custGeom>
                <a:avLst/>
                <a:gdLst>
                  <a:gd name="T0" fmla="*/ 22 w 29"/>
                  <a:gd name="T1" fmla="*/ 0 h 38"/>
                  <a:gd name="T2" fmla="*/ 29 w 29"/>
                  <a:gd name="T3" fmla="*/ 31 h 38"/>
                  <a:gd name="T4" fmla="*/ 0 w 29"/>
                  <a:gd name="T5" fmla="*/ 38 h 38"/>
                </a:gdLst>
                <a:ahLst/>
                <a:cxnLst>
                  <a:cxn ang="0">
                    <a:pos x="T0" y="T1"/>
                  </a:cxn>
                  <a:cxn ang="0">
                    <a:pos x="T2" y="T3"/>
                  </a:cxn>
                  <a:cxn ang="0">
                    <a:pos x="T4" y="T5"/>
                  </a:cxn>
                </a:cxnLst>
                <a:rect l="0" t="0" r="r" b="b"/>
                <a:pathLst>
                  <a:path w="29" h="38">
                    <a:moveTo>
                      <a:pt x="22" y="0"/>
                    </a:moveTo>
                    <a:lnTo>
                      <a:pt x="29" y="31"/>
                    </a:lnTo>
                    <a:lnTo>
                      <a:pt x="0" y="38"/>
                    </a:lnTo>
                  </a:path>
                </a:pathLst>
              </a:cu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09"/>
                <a:endParaRPr lang="en-US" sz="1836">
                  <a:solidFill>
                    <a:srgbClr val="353535"/>
                  </a:solidFill>
                  <a:latin typeface="Segoe UI Semilight"/>
                </a:endParaRPr>
              </a:p>
            </p:txBody>
          </p:sp>
        </p:grpSp>
      </p:grpSp>
      <p:pic>
        <p:nvPicPr>
          <p:cNvPr id="44" name="Picture 5" descr="image005">
            <a:extLst>
              <a:ext uri="{FF2B5EF4-FFF2-40B4-BE49-F238E27FC236}">
                <a16:creationId xmlns:a16="http://schemas.microsoft.com/office/drawing/2014/main" id="{DD635289-BB9A-4722-8A6D-44C88CD519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208" y="199740"/>
            <a:ext cx="1260299" cy="98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5" name="Group 44">
            <a:extLst>
              <a:ext uri="{FF2B5EF4-FFF2-40B4-BE49-F238E27FC236}">
                <a16:creationId xmlns:a16="http://schemas.microsoft.com/office/drawing/2014/main" id="{FE88C1BF-2991-4FF4-A8F3-C8124EDE3819}"/>
              </a:ext>
            </a:extLst>
          </p:cNvPr>
          <p:cNvGrpSpPr/>
          <p:nvPr/>
        </p:nvGrpSpPr>
        <p:grpSpPr>
          <a:xfrm>
            <a:off x="4666232" y="4251196"/>
            <a:ext cx="1182462" cy="1102963"/>
            <a:chOff x="4594284" y="4788209"/>
            <a:chExt cx="1279091" cy="1162916"/>
          </a:xfrm>
        </p:grpSpPr>
        <p:sp>
          <p:nvSpPr>
            <p:cNvPr id="46" name="TextBox 45">
              <a:extLst>
                <a:ext uri="{FF2B5EF4-FFF2-40B4-BE49-F238E27FC236}">
                  <a16:creationId xmlns:a16="http://schemas.microsoft.com/office/drawing/2014/main" id="{384091C4-DDDD-46F3-9B18-77DEE44BE5C1}"/>
                </a:ext>
              </a:extLst>
            </p:cNvPr>
            <p:cNvSpPr txBox="1"/>
            <p:nvPr/>
          </p:nvSpPr>
          <p:spPr>
            <a:xfrm>
              <a:off x="4594284" y="5472809"/>
              <a:ext cx="1279091" cy="478316"/>
            </a:xfrm>
            <a:prstGeom prst="rect">
              <a:avLst/>
            </a:prstGeom>
            <a:noFill/>
          </p:spPr>
          <p:txBody>
            <a:bodyPr wrap="none" lIns="89629" tIns="44815" rIns="89629" bIns="44815"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493">
                <a:defRPr/>
              </a:pPr>
              <a:r>
                <a:rPr lang="en-US" sz="1372">
                  <a:latin typeface="Segoe UI"/>
                </a:rPr>
                <a:t>Monitoring </a:t>
              </a:r>
            </a:p>
            <a:p>
              <a:pPr defTabSz="895493">
                <a:defRPr/>
              </a:pPr>
              <a:r>
                <a:rPr lang="en-US" sz="1372">
                  <a:latin typeface="Segoe UI"/>
                </a:rPr>
                <a:t>and diagnosis</a:t>
              </a:r>
            </a:p>
          </p:txBody>
        </p:sp>
        <p:grpSp>
          <p:nvGrpSpPr>
            <p:cNvPr id="47" name="Group 46">
              <a:extLst>
                <a:ext uri="{FF2B5EF4-FFF2-40B4-BE49-F238E27FC236}">
                  <a16:creationId xmlns:a16="http://schemas.microsoft.com/office/drawing/2014/main" id="{B74C1614-973D-4EB2-AB57-18C5B334738E}"/>
                </a:ext>
              </a:extLst>
            </p:cNvPr>
            <p:cNvGrpSpPr>
              <a:grpSpLocks noChangeAspect="1"/>
            </p:cNvGrpSpPr>
            <p:nvPr/>
          </p:nvGrpSpPr>
          <p:grpSpPr>
            <a:xfrm>
              <a:off x="4920081" y="4788209"/>
              <a:ext cx="627497" cy="570804"/>
              <a:chOff x="4048125" y="3987800"/>
              <a:chExt cx="773113" cy="703263"/>
            </a:xfrm>
            <a:solidFill>
              <a:srgbClr val="FFFFFF"/>
            </a:solidFill>
          </p:grpSpPr>
          <p:sp>
            <p:nvSpPr>
              <p:cNvPr id="48" name="Freeform 20">
                <a:extLst>
                  <a:ext uri="{FF2B5EF4-FFF2-40B4-BE49-F238E27FC236}">
                    <a16:creationId xmlns:a16="http://schemas.microsoft.com/office/drawing/2014/main" id="{CD43C7C2-49C6-4C03-A2DC-5EAAE23F73B7}"/>
                  </a:ext>
                </a:extLst>
              </p:cNvPr>
              <p:cNvSpPr>
                <a:spLocks/>
              </p:cNvSpPr>
              <p:nvPr/>
            </p:nvSpPr>
            <p:spPr bwMode="auto">
              <a:xfrm>
                <a:off x="4278313" y="4595813"/>
                <a:ext cx="311150" cy="69850"/>
              </a:xfrm>
              <a:custGeom>
                <a:avLst/>
                <a:gdLst>
                  <a:gd name="T0" fmla="*/ 0 w 152"/>
                  <a:gd name="T1" fmla="*/ 34 h 34"/>
                  <a:gd name="T2" fmla="*/ 152 w 152"/>
                  <a:gd name="T3" fmla="*/ 34 h 34"/>
                  <a:gd name="T4" fmla="*/ 131 w 152"/>
                  <a:gd name="T5" fmla="*/ 0 h 34"/>
                  <a:gd name="T6" fmla="*/ 21 w 152"/>
                  <a:gd name="T7" fmla="*/ 0 h 34"/>
                  <a:gd name="T8" fmla="*/ 0 w 152"/>
                  <a:gd name="T9" fmla="*/ 34 h 34"/>
                </a:gdLst>
                <a:ahLst/>
                <a:cxnLst>
                  <a:cxn ang="0">
                    <a:pos x="T0" y="T1"/>
                  </a:cxn>
                  <a:cxn ang="0">
                    <a:pos x="T2" y="T3"/>
                  </a:cxn>
                  <a:cxn ang="0">
                    <a:pos x="T4" y="T5"/>
                  </a:cxn>
                  <a:cxn ang="0">
                    <a:pos x="T6" y="T7"/>
                  </a:cxn>
                  <a:cxn ang="0">
                    <a:pos x="T8" y="T9"/>
                  </a:cxn>
                </a:cxnLst>
                <a:rect l="0" t="0" r="r" b="b"/>
                <a:pathLst>
                  <a:path w="152" h="34">
                    <a:moveTo>
                      <a:pt x="0" y="34"/>
                    </a:moveTo>
                    <a:cubicBezTo>
                      <a:pt x="152" y="34"/>
                      <a:pt x="152" y="34"/>
                      <a:pt x="152" y="34"/>
                    </a:cubicBezTo>
                    <a:cubicBezTo>
                      <a:pt x="128" y="27"/>
                      <a:pt x="122" y="10"/>
                      <a:pt x="131" y="0"/>
                    </a:cubicBezTo>
                    <a:cubicBezTo>
                      <a:pt x="21" y="0"/>
                      <a:pt x="21" y="0"/>
                      <a:pt x="21" y="0"/>
                    </a:cubicBezTo>
                    <a:cubicBezTo>
                      <a:pt x="30" y="10"/>
                      <a:pt x="24" y="27"/>
                      <a:pt x="0"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4224">
                  <a:defRPr/>
                </a:pPr>
                <a:endParaRPr lang="en-US">
                  <a:solidFill>
                    <a:srgbClr val="000000"/>
                  </a:solidFill>
                  <a:latin typeface="Segoe UI"/>
                </a:endParaRPr>
              </a:p>
            </p:txBody>
          </p:sp>
          <p:sp>
            <p:nvSpPr>
              <p:cNvPr id="49" name="Freeform 21">
                <a:extLst>
                  <a:ext uri="{FF2B5EF4-FFF2-40B4-BE49-F238E27FC236}">
                    <a16:creationId xmlns:a16="http://schemas.microsoft.com/office/drawing/2014/main" id="{82F774DC-D0E3-4C9F-9875-60D9091964C5}"/>
                  </a:ext>
                </a:extLst>
              </p:cNvPr>
              <p:cNvSpPr>
                <a:spLocks noEditPoints="1"/>
              </p:cNvSpPr>
              <p:nvPr/>
            </p:nvSpPr>
            <p:spPr bwMode="auto">
              <a:xfrm>
                <a:off x="4048125" y="3987800"/>
                <a:ext cx="773113" cy="584200"/>
              </a:xfrm>
              <a:custGeom>
                <a:avLst/>
                <a:gdLst>
                  <a:gd name="T0" fmla="*/ 358 w 378"/>
                  <a:gd name="T1" fmla="*/ 0 h 285"/>
                  <a:gd name="T2" fmla="*/ 20 w 378"/>
                  <a:gd name="T3" fmla="*/ 0 h 285"/>
                  <a:gd name="T4" fmla="*/ 0 w 378"/>
                  <a:gd name="T5" fmla="*/ 20 h 285"/>
                  <a:gd name="T6" fmla="*/ 0 w 378"/>
                  <a:gd name="T7" fmla="*/ 265 h 285"/>
                  <a:gd name="T8" fmla="*/ 20 w 378"/>
                  <a:gd name="T9" fmla="*/ 285 h 285"/>
                  <a:gd name="T10" fmla="*/ 358 w 378"/>
                  <a:gd name="T11" fmla="*/ 285 h 285"/>
                  <a:gd name="T12" fmla="*/ 378 w 378"/>
                  <a:gd name="T13" fmla="*/ 265 h 285"/>
                  <a:gd name="T14" fmla="*/ 378 w 378"/>
                  <a:gd name="T15" fmla="*/ 20 h 285"/>
                  <a:gd name="T16" fmla="*/ 358 w 378"/>
                  <a:gd name="T17" fmla="*/ 0 h 285"/>
                  <a:gd name="T18" fmla="*/ 189 w 378"/>
                  <a:gd name="T19" fmla="*/ 273 h 285"/>
                  <a:gd name="T20" fmla="*/ 177 w 378"/>
                  <a:gd name="T21" fmla="*/ 261 h 285"/>
                  <a:gd name="T22" fmla="*/ 189 w 378"/>
                  <a:gd name="T23" fmla="*/ 249 h 285"/>
                  <a:gd name="T24" fmla="*/ 201 w 378"/>
                  <a:gd name="T25" fmla="*/ 261 h 285"/>
                  <a:gd name="T26" fmla="*/ 189 w 378"/>
                  <a:gd name="T27" fmla="*/ 273 h 285"/>
                  <a:gd name="T28" fmla="*/ 348 w 378"/>
                  <a:gd name="T29" fmla="*/ 234 h 285"/>
                  <a:gd name="T30" fmla="*/ 344 w 378"/>
                  <a:gd name="T31" fmla="*/ 238 h 285"/>
                  <a:gd name="T32" fmla="*/ 34 w 378"/>
                  <a:gd name="T33" fmla="*/ 238 h 285"/>
                  <a:gd name="T34" fmla="*/ 30 w 378"/>
                  <a:gd name="T35" fmla="*/ 234 h 285"/>
                  <a:gd name="T36" fmla="*/ 30 w 378"/>
                  <a:gd name="T37" fmla="*/ 33 h 285"/>
                  <a:gd name="T38" fmla="*/ 34 w 378"/>
                  <a:gd name="T39" fmla="*/ 29 h 285"/>
                  <a:gd name="T40" fmla="*/ 344 w 378"/>
                  <a:gd name="T41" fmla="*/ 29 h 285"/>
                  <a:gd name="T42" fmla="*/ 348 w 378"/>
                  <a:gd name="T43" fmla="*/ 33 h 285"/>
                  <a:gd name="T44" fmla="*/ 348 w 378"/>
                  <a:gd name="T45" fmla="*/ 2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8" h="285">
                    <a:moveTo>
                      <a:pt x="358" y="0"/>
                    </a:moveTo>
                    <a:cubicBezTo>
                      <a:pt x="20" y="0"/>
                      <a:pt x="20" y="0"/>
                      <a:pt x="20" y="0"/>
                    </a:cubicBezTo>
                    <a:cubicBezTo>
                      <a:pt x="9" y="0"/>
                      <a:pt x="0" y="9"/>
                      <a:pt x="0" y="20"/>
                    </a:cubicBezTo>
                    <a:cubicBezTo>
                      <a:pt x="0" y="265"/>
                      <a:pt x="0" y="265"/>
                      <a:pt x="0" y="265"/>
                    </a:cubicBezTo>
                    <a:cubicBezTo>
                      <a:pt x="0" y="276"/>
                      <a:pt x="9" y="285"/>
                      <a:pt x="20" y="285"/>
                    </a:cubicBezTo>
                    <a:cubicBezTo>
                      <a:pt x="358" y="285"/>
                      <a:pt x="358" y="285"/>
                      <a:pt x="358" y="285"/>
                    </a:cubicBezTo>
                    <a:cubicBezTo>
                      <a:pt x="369" y="285"/>
                      <a:pt x="378" y="276"/>
                      <a:pt x="378" y="265"/>
                    </a:cubicBezTo>
                    <a:cubicBezTo>
                      <a:pt x="378" y="20"/>
                      <a:pt x="378" y="20"/>
                      <a:pt x="378" y="20"/>
                    </a:cubicBezTo>
                    <a:cubicBezTo>
                      <a:pt x="378" y="9"/>
                      <a:pt x="369" y="0"/>
                      <a:pt x="358" y="0"/>
                    </a:cubicBezTo>
                    <a:close/>
                    <a:moveTo>
                      <a:pt x="189" y="273"/>
                    </a:moveTo>
                    <a:cubicBezTo>
                      <a:pt x="182" y="273"/>
                      <a:pt x="177" y="268"/>
                      <a:pt x="177" y="261"/>
                    </a:cubicBezTo>
                    <a:cubicBezTo>
                      <a:pt x="177" y="254"/>
                      <a:pt x="182" y="249"/>
                      <a:pt x="189" y="249"/>
                    </a:cubicBezTo>
                    <a:cubicBezTo>
                      <a:pt x="196" y="249"/>
                      <a:pt x="201" y="254"/>
                      <a:pt x="201" y="261"/>
                    </a:cubicBezTo>
                    <a:cubicBezTo>
                      <a:pt x="201" y="268"/>
                      <a:pt x="196" y="273"/>
                      <a:pt x="189" y="273"/>
                    </a:cubicBezTo>
                    <a:close/>
                    <a:moveTo>
                      <a:pt x="348" y="234"/>
                    </a:moveTo>
                    <a:cubicBezTo>
                      <a:pt x="348" y="236"/>
                      <a:pt x="346" y="238"/>
                      <a:pt x="344" y="238"/>
                    </a:cubicBezTo>
                    <a:cubicBezTo>
                      <a:pt x="34" y="238"/>
                      <a:pt x="34" y="238"/>
                      <a:pt x="34" y="238"/>
                    </a:cubicBezTo>
                    <a:cubicBezTo>
                      <a:pt x="32" y="238"/>
                      <a:pt x="30" y="236"/>
                      <a:pt x="30" y="234"/>
                    </a:cubicBezTo>
                    <a:cubicBezTo>
                      <a:pt x="30" y="33"/>
                      <a:pt x="30" y="33"/>
                      <a:pt x="30" y="33"/>
                    </a:cubicBezTo>
                    <a:cubicBezTo>
                      <a:pt x="30" y="31"/>
                      <a:pt x="32" y="29"/>
                      <a:pt x="34" y="29"/>
                    </a:cubicBezTo>
                    <a:cubicBezTo>
                      <a:pt x="344" y="29"/>
                      <a:pt x="344" y="29"/>
                      <a:pt x="344" y="29"/>
                    </a:cubicBezTo>
                    <a:cubicBezTo>
                      <a:pt x="346" y="29"/>
                      <a:pt x="348" y="31"/>
                      <a:pt x="348" y="33"/>
                    </a:cubicBezTo>
                    <a:lnTo>
                      <a:pt x="348"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4224">
                  <a:defRPr/>
                </a:pPr>
                <a:endParaRPr lang="en-US">
                  <a:solidFill>
                    <a:srgbClr val="000000"/>
                  </a:solidFill>
                  <a:latin typeface="Segoe UI"/>
                </a:endParaRPr>
              </a:p>
            </p:txBody>
          </p:sp>
          <p:sp>
            <p:nvSpPr>
              <p:cNvPr id="50" name="Freeform 22">
                <a:extLst>
                  <a:ext uri="{FF2B5EF4-FFF2-40B4-BE49-F238E27FC236}">
                    <a16:creationId xmlns:a16="http://schemas.microsoft.com/office/drawing/2014/main" id="{B28EF8A4-6DBE-4293-A852-535E06264768}"/>
                  </a:ext>
                </a:extLst>
              </p:cNvPr>
              <p:cNvSpPr>
                <a:spLocks/>
              </p:cNvSpPr>
              <p:nvPr/>
            </p:nvSpPr>
            <p:spPr bwMode="auto">
              <a:xfrm>
                <a:off x="4167188" y="4140200"/>
                <a:ext cx="533400" cy="258762"/>
              </a:xfrm>
              <a:custGeom>
                <a:avLst/>
                <a:gdLst>
                  <a:gd name="T0" fmla="*/ 257 w 261"/>
                  <a:gd name="T1" fmla="*/ 3 h 127"/>
                  <a:gd name="T2" fmla="*/ 246 w 261"/>
                  <a:gd name="T3" fmla="*/ 4 h 127"/>
                  <a:gd name="T4" fmla="*/ 193 w 261"/>
                  <a:gd name="T5" fmla="*/ 71 h 127"/>
                  <a:gd name="T6" fmla="*/ 141 w 261"/>
                  <a:gd name="T7" fmla="*/ 30 h 127"/>
                  <a:gd name="T8" fmla="*/ 135 w 261"/>
                  <a:gd name="T9" fmla="*/ 29 h 127"/>
                  <a:gd name="T10" fmla="*/ 129 w 261"/>
                  <a:gd name="T11" fmla="*/ 32 h 127"/>
                  <a:gd name="T12" fmla="*/ 90 w 261"/>
                  <a:gd name="T13" fmla="*/ 82 h 127"/>
                  <a:gd name="T14" fmla="*/ 63 w 261"/>
                  <a:gd name="T15" fmla="*/ 58 h 127"/>
                  <a:gd name="T16" fmla="*/ 57 w 261"/>
                  <a:gd name="T17" fmla="*/ 56 h 127"/>
                  <a:gd name="T18" fmla="*/ 52 w 261"/>
                  <a:gd name="T19" fmla="*/ 58 h 127"/>
                  <a:gd name="T20" fmla="*/ 3 w 261"/>
                  <a:gd name="T21" fmla="*/ 114 h 127"/>
                  <a:gd name="T22" fmla="*/ 3 w 261"/>
                  <a:gd name="T23" fmla="*/ 125 h 127"/>
                  <a:gd name="T24" fmla="*/ 9 w 261"/>
                  <a:gd name="T25" fmla="*/ 127 h 127"/>
                  <a:gd name="T26" fmla="*/ 15 w 261"/>
                  <a:gd name="T27" fmla="*/ 125 h 127"/>
                  <a:gd name="T28" fmla="*/ 58 w 261"/>
                  <a:gd name="T29" fmla="*/ 75 h 127"/>
                  <a:gd name="T30" fmla="*/ 86 w 261"/>
                  <a:gd name="T31" fmla="*/ 100 h 127"/>
                  <a:gd name="T32" fmla="*/ 92 w 261"/>
                  <a:gd name="T33" fmla="*/ 102 h 127"/>
                  <a:gd name="T34" fmla="*/ 98 w 261"/>
                  <a:gd name="T35" fmla="*/ 99 h 127"/>
                  <a:gd name="T36" fmla="*/ 137 w 261"/>
                  <a:gd name="T37" fmla="*/ 48 h 127"/>
                  <a:gd name="T38" fmla="*/ 189 w 261"/>
                  <a:gd name="T39" fmla="*/ 88 h 127"/>
                  <a:gd name="T40" fmla="*/ 200 w 261"/>
                  <a:gd name="T41" fmla="*/ 87 h 127"/>
                  <a:gd name="T42" fmla="*/ 258 w 261"/>
                  <a:gd name="T43" fmla="*/ 14 h 127"/>
                  <a:gd name="T44" fmla="*/ 257 w 261"/>
                  <a:gd name="T45" fmla="*/ 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1" h="127">
                    <a:moveTo>
                      <a:pt x="257" y="3"/>
                    </a:moveTo>
                    <a:cubicBezTo>
                      <a:pt x="254" y="0"/>
                      <a:pt x="249" y="1"/>
                      <a:pt x="246" y="4"/>
                    </a:cubicBezTo>
                    <a:cubicBezTo>
                      <a:pt x="193" y="71"/>
                      <a:pt x="193" y="71"/>
                      <a:pt x="193" y="71"/>
                    </a:cubicBezTo>
                    <a:cubicBezTo>
                      <a:pt x="141" y="30"/>
                      <a:pt x="141" y="30"/>
                      <a:pt x="141" y="30"/>
                    </a:cubicBezTo>
                    <a:cubicBezTo>
                      <a:pt x="139" y="29"/>
                      <a:pt x="137" y="28"/>
                      <a:pt x="135" y="29"/>
                    </a:cubicBezTo>
                    <a:cubicBezTo>
                      <a:pt x="133" y="29"/>
                      <a:pt x="131" y="30"/>
                      <a:pt x="129" y="32"/>
                    </a:cubicBezTo>
                    <a:cubicBezTo>
                      <a:pt x="90" y="82"/>
                      <a:pt x="90" y="82"/>
                      <a:pt x="90" y="82"/>
                    </a:cubicBezTo>
                    <a:cubicBezTo>
                      <a:pt x="63" y="58"/>
                      <a:pt x="63" y="58"/>
                      <a:pt x="63" y="58"/>
                    </a:cubicBezTo>
                    <a:cubicBezTo>
                      <a:pt x="61" y="56"/>
                      <a:pt x="59" y="55"/>
                      <a:pt x="57" y="56"/>
                    </a:cubicBezTo>
                    <a:cubicBezTo>
                      <a:pt x="55" y="56"/>
                      <a:pt x="53" y="57"/>
                      <a:pt x="52" y="58"/>
                    </a:cubicBezTo>
                    <a:cubicBezTo>
                      <a:pt x="3" y="114"/>
                      <a:pt x="3" y="114"/>
                      <a:pt x="3" y="114"/>
                    </a:cubicBezTo>
                    <a:cubicBezTo>
                      <a:pt x="0" y="117"/>
                      <a:pt x="0" y="123"/>
                      <a:pt x="3" y="125"/>
                    </a:cubicBezTo>
                    <a:cubicBezTo>
                      <a:pt x="5" y="127"/>
                      <a:pt x="7" y="127"/>
                      <a:pt x="9" y="127"/>
                    </a:cubicBezTo>
                    <a:cubicBezTo>
                      <a:pt x="11" y="127"/>
                      <a:pt x="13" y="127"/>
                      <a:pt x="15" y="125"/>
                    </a:cubicBezTo>
                    <a:cubicBezTo>
                      <a:pt x="58" y="75"/>
                      <a:pt x="58" y="75"/>
                      <a:pt x="58" y="75"/>
                    </a:cubicBezTo>
                    <a:cubicBezTo>
                      <a:pt x="86" y="100"/>
                      <a:pt x="86" y="100"/>
                      <a:pt x="86" y="100"/>
                    </a:cubicBezTo>
                    <a:cubicBezTo>
                      <a:pt x="88" y="101"/>
                      <a:pt x="90" y="102"/>
                      <a:pt x="92" y="102"/>
                    </a:cubicBezTo>
                    <a:cubicBezTo>
                      <a:pt x="94" y="101"/>
                      <a:pt x="96" y="100"/>
                      <a:pt x="98" y="99"/>
                    </a:cubicBezTo>
                    <a:cubicBezTo>
                      <a:pt x="137" y="48"/>
                      <a:pt x="137" y="48"/>
                      <a:pt x="137" y="48"/>
                    </a:cubicBezTo>
                    <a:cubicBezTo>
                      <a:pt x="189" y="88"/>
                      <a:pt x="189" y="88"/>
                      <a:pt x="189" y="88"/>
                    </a:cubicBezTo>
                    <a:cubicBezTo>
                      <a:pt x="192" y="91"/>
                      <a:pt x="197" y="90"/>
                      <a:pt x="200" y="87"/>
                    </a:cubicBezTo>
                    <a:cubicBezTo>
                      <a:pt x="258" y="14"/>
                      <a:pt x="258" y="14"/>
                      <a:pt x="258" y="14"/>
                    </a:cubicBezTo>
                    <a:cubicBezTo>
                      <a:pt x="261" y="11"/>
                      <a:pt x="261" y="6"/>
                      <a:pt x="25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4224">
                  <a:defRPr/>
                </a:pPr>
                <a:endParaRPr lang="en-US">
                  <a:solidFill>
                    <a:srgbClr val="000000"/>
                  </a:solidFill>
                  <a:latin typeface="Segoe UI"/>
                </a:endParaRPr>
              </a:p>
            </p:txBody>
          </p:sp>
          <p:sp>
            <p:nvSpPr>
              <p:cNvPr id="51" name="Rectangle 23">
                <a:extLst>
                  <a:ext uri="{FF2B5EF4-FFF2-40B4-BE49-F238E27FC236}">
                    <a16:creationId xmlns:a16="http://schemas.microsoft.com/office/drawing/2014/main" id="{56E24A79-8001-46EE-8F57-0474D209E3F9}"/>
                  </a:ext>
                </a:extLst>
              </p:cNvPr>
              <p:cNvSpPr>
                <a:spLocks noChangeArrowheads="1"/>
              </p:cNvSpPr>
              <p:nvPr/>
            </p:nvSpPr>
            <p:spPr bwMode="auto">
              <a:xfrm>
                <a:off x="4278313" y="4665663"/>
                <a:ext cx="31115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224">
                  <a:defRPr/>
                </a:pPr>
                <a:endParaRPr lang="en-US">
                  <a:solidFill>
                    <a:srgbClr val="000000"/>
                  </a:solidFill>
                  <a:latin typeface="Segoe UI"/>
                </a:endParaRPr>
              </a:p>
            </p:txBody>
          </p:sp>
        </p:grpSp>
      </p:grpSp>
      <p:grpSp>
        <p:nvGrpSpPr>
          <p:cNvPr id="52" name="Group 51">
            <a:extLst>
              <a:ext uri="{FF2B5EF4-FFF2-40B4-BE49-F238E27FC236}">
                <a16:creationId xmlns:a16="http://schemas.microsoft.com/office/drawing/2014/main" id="{545C0D12-7BF1-4F65-B668-8CF4FEC991B0}"/>
              </a:ext>
            </a:extLst>
          </p:cNvPr>
          <p:cNvGrpSpPr/>
          <p:nvPr/>
        </p:nvGrpSpPr>
        <p:grpSpPr>
          <a:xfrm>
            <a:off x="2057029" y="2397878"/>
            <a:ext cx="1740731" cy="1145596"/>
            <a:chOff x="2029551" y="2933236"/>
            <a:chExt cx="1882984" cy="1207867"/>
          </a:xfrm>
        </p:grpSpPr>
        <p:sp>
          <p:nvSpPr>
            <p:cNvPr id="53" name="TextBox 52">
              <a:extLst>
                <a:ext uri="{FF2B5EF4-FFF2-40B4-BE49-F238E27FC236}">
                  <a16:creationId xmlns:a16="http://schemas.microsoft.com/office/drawing/2014/main" id="{1836E537-41AA-42F6-BA36-270484E44E9F}"/>
                </a:ext>
              </a:extLst>
            </p:cNvPr>
            <p:cNvSpPr txBox="1"/>
            <p:nvPr/>
          </p:nvSpPr>
          <p:spPr>
            <a:xfrm>
              <a:off x="2029551" y="3644913"/>
              <a:ext cx="1882984" cy="496190"/>
            </a:xfrm>
            <a:prstGeom prst="rect">
              <a:avLst/>
            </a:prstGeom>
            <a:noFill/>
          </p:spPr>
          <p:txBody>
            <a:bodyPr wrap="none" lIns="89629" tIns="44815" rIns="89629" bIns="44815" rtlCol="0">
              <a:spAutoFit/>
            </a:bodyPr>
            <a:lstStyle/>
            <a:p>
              <a:pPr algn="ctr" defTabSz="895493">
                <a:lnSpc>
                  <a:spcPct val="90000"/>
                </a:lnSpc>
                <a:defRPr/>
              </a:pPr>
              <a:r>
                <a:rPr lang="en-US" sz="1372" kern="0" dirty="0">
                  <a:gradFill>
                    <a:gsLst>
                      <a:gs pos="0">
                        <a:srgbClr val="FFFFFF"/>
                      </a:gs>
                      <a:gs pos="100000">
                        <a:srgbClr val="FFFFFF"/>
                      </a:gs>
                    </a:gsLst>
                    <a:lin ang="5400000" scaled="1"/>
                  </a:gradFill>
                  <a:latin typeface="Segoe UI"/>
                </a:rPr>
                <a:t>CI/CD build </a:t>
              </a:r>
            </a:p>
            <a:p>
              <a:pPr algn="ctr" defTabSz="895493">
                <a:lnSpc>
                  <a:spcPct val="90000"/>
                </a:lnSpc>
                <a:defRPr/>
              </a:pPr>
              <a:r>
                <a:rPr lang="en-US" sz="1372" kern="0" dirty="0">
                  <a:gradFill>
                    <a:gsLst>
                      <a:gs pos="0">
                        <a:srgbClr val="FFFFFF"/>
                      </a:gs>
                      <a:gs pos="100000">
                        <a:srgbClr val="FFFFFF"/>
                      </a:gs>
                    </a:gsLst>
                    <a:lin ang="5400000" scaled="1"/>
                  </a:gradFill>
                  <a:latin typeface="Segoe UI"/>
                </a:rPr>
                <a:t>Deployment Center </a:t>
              </a:r>
            </a:p>
          </p:txBody>
        </p:sp>
        <p:grpSp>
          <p:nvGrpSpPr>
            <p:cNvPr id="54" name="Group 4">
              <a:extLst>
                <a:ext uri="{FF2B5EF4-FFF2-40B4-BE49-F238E27FC236}">
                  <a16:creationId xmlns:a16="http://schemas.microsoft.com/office/drawing/2014/main" id="{FEEE0E17-EC48-48C0-BDBC-C0C940F5BFA9}"/>
                </a:ext>
              </a:extLst>
            </p:cNvPr>
            <p:cNvGrpSpPr>
              <a:grpSpLocks noChangeAspect="1"/>
            </p:cNvGrpSpPr>
            <p:nvPr/>
          </p:nvGrpSpPr>
          <p:grpSpPr bwMode="auto">
            <a:xfrm>
              <a:off x="2567644" y="2933236"/>
              <a:ext cx="806782" cy="673030"/>
              <a:chOff x="5006" y="441"/>
              <a:chExt cx="567" cy="473"/>
            </a:xfrm>
          </p:grpSpPr>
          <p:sp>
            <p:nvSpPr>
              <p:cNvPr id="55" name="Freeform 5">
                <a:extLst>
                  <a:ext uri="{FF2B5EF4-FFF2-40B4-BE49-F238E27FC236}">
                    <a16:creationId xmlns:a16="http://schemas.microsoft.com/office/drawing/2014/main" id="{BED5D73B-CEAC-4186-9995-D6ADFCA2F995}"/>
                  </a:ext>
                </a:extLst>
              </p:cNvPr>
              <p:cNvSpPr>
                <a:spLocks noEditPoints="1"/>
              </p:cNvSpPr>
              <p:nvPr/>
            </p:nvSpPr>
            <p:spPr bwMode="auto">
              <a:xfrm>
                <a:off x="5171" y="441"/>
                <a:ext cx="214" cy="213"/>
              </a:xfrm>
              <a:custGeom>
                <a:avLst/>
                <a:gdLst>
                  <a:gd name="T0" fmla="*/ 432 w 432"/>
                  <a:gd name="T1" fmla="*/ 191 h 432"/>
                  <a:gd name="T2" fmla="*/ 425 w 432"/>
                  <a:gd name="T3" fmla="*/ 188 h 432"/>
                  <a:gd name="T4" fmla="*/ 372 w 432"/>
                  <a:gd name="T5" fmla="*/ 171 h 432"/>
                  <a:gd name="T6" fmla="*/ 358 w 432"/>
                  <a:gd name="T7" fmla="*/ 137 h 432"/>
                  <a:gd name="T8" fmla="*/ 385 w 432"/>
                  <a:gd name="T9" fmla="*/ 80 h 432"/>
                  <a:gd name="T10" fmla="*/ 350 w 432"/>
                  <a:gd name="T11" fmla="*/ 45 h 432"/>
                  <a:gd name="T12" fmla="*/ 344 w 432"/>
                  <a:gd name="T13" fmla="*/ 49 h 432"/>
                  <a:gd name="T14" fmla="*/ 294 w 432"/>
                  <a:gd name="T15" fmla="*/ 74 h 432"/>
                  <a:gd name="T16" fmla="*/ 261 w 432"/>
                  <a:gd name="T17" fmla="*/ 60 h 432"/>
                  <a:gd name="T18" fmla="*/ 239 w 432"/>
                  <a:gd name="T19" fmla="*/ 0 h 432"/>
                  <a:gd name="T20" fmla="*/ 190 w 432"/>
                  <a:gd name="T21" fmla="*/ 0 h 432"/>
                  <a:gd name="T22" fmla="*/ 188 w 432"/>
                  <a:gd name="T23" fmla="*/ 7 h 432"/>
                  <a:gd name="T24" fmla="*/ 171 w 432"/>
                  <a:gd name="T25" fmla="*/ 60 h 432"/>
                  <a:gd name="T26" fmla="*/ 137 w 432"/>
                  <a:gd name="T27" fmla="*/ 74 h 432"/>
                  <a:gd name="T28" fmla="*/ 80 w 432"/>
                  <a:gd name="T29" fmla="*/ 47 h 432"/>
                  <a:gd name="T30" fmla="*/ 45 w 432"/>
                  <a:gd name="T31" fmla="*/ 82 h 432"/>
                  <a:gd name="T32" fmla="*/ 49 w 432"/>
                  <a:gd name="T33" fmla="*/ 88 h 432"/>
                  <a:gd name="T34" fmla="*/ 73 w 432"/>
                  <a:gd name="T35" fmla="*/ 137 h 432"/>
                  <a:gd name="T36" fmla="*/ 59 w 432"/>
                  <a:gd name="T37" fmla="*/ 171 h 432"/>
                  <a:gd name="T38" fmla="*/ 0 w 432"/>
                  <a:gd name="T39" fmla="*/ 193 h 432"/>
                  <a:gd name="T40" fmla="*/ 0 w 432"/>
                  <a:gd name="T41" fmla="*/ 242 h 432"/>
                  <a:gd name="T42" fmla="*/ 7 w 432"/>
                  <a:gd name="T43" fmla="*/ 244 h 432"/>
                  <a:gd name="T44" fmla="*/ 59 w 432"/>
                  <a:gd name="T45" fmla="*/ 261 h 432"/>
                  <a:gd name="T46" fmla="*/ 74 w 432"/>
                  <a:gd name="T47" fmla="*/ 295 h 432"/>
                  <a:gd name="T48" fmla="*/ 47 w 432"/>
                  <a:gd name="T49" fmla="*/ 352 h 432"/>
                  <a:gd name="T50" fmla="*/ 81 w 432"/>
                  <a:gd name="T51" fmla="*/ 387 h 432"/>
                  <a:gd name="T52" fmla="*/ 87 w 432"/>
                  <a:gd name="T53" fmla="*/ 384 h 432"/>
                  <a:gd name="T54" fmla="*/ 137 w 432"/>
                  <a:gd name="T55" fmla="*/ 359 h 432"/>
                  <a:gd name="T56" fmla="*/ 171 w 432"/>
                  <a:gd name="T57" fmla="*/ 373 h 432"/>
                  <a:gd name="T58" fmla="*/ 192 w 432"/>
                  <a:gd name="T59" fmla="*/ 432 h 432"/>
                  <a:gd name="T60" fmla="*/ 241 w 432"/>
                  <a:gd name="T61" fmla="*/ 432 h 432"/>
                  <a:gd name="T62" fmla="*/ 244 w 432"/>
                  <a:gd name="T63" fmla="*/ 425 h 432"/>
                  <a:gd name="T64" fmla="*/ 261 w 432"/>
                  <a:gd name="T65" fmla="*/ 373 h 432"/>
                  <a:gd name="T66" fmla="*/ 295 w 432"/>
                  <a:gd name="T67" fmla="*/ 359 h 432"/>
                  <a:gd name="T68" fmla="*/ 352 w 432"/>
                  <a:gd name="T69" fmla="*/ 386 h 432"/>
                  <a:gd name="T70" fmla="*/ 387 w 432"/>
                  <a:gd name="T71" fmla="*/ 351 h 432"/>
                  <a:gd name="T72" fmla="*/ 383 w 432"/>
                  <a:gd name="T73" fmla="*/ 344 h 432"/>
                  <a:gd name="T74" fmla="*/ 358 w 432"/>
                  <a:gd name="T75" fmla="*/ 295 h 432"/>
                  <a:gd name="T76" fmla="*/ 372 w 432"/>
                  <a:gd name="T77" fmla="*/ 261 h 432"/>
                  <a:gd name="T78" fmla="*/ 431 w 432"/>
                  <a:gd name="T79" fmla="*/ 240 h 432"/>
                  <a:gd name="T80" fmla="*/ 432 w 432"/>
                  <a:gd name="T81" fmla="*/ 191 h 432"/>
                  <a:gd name="T82" fmla="*/ 294 w 432"/>
                  <a:gd name="T83" fmla="*/ 216 h 432"/>
                  <a:gd name="T84" fmla="*/ 216 w 432"/>
                  <a:gd name="T85" fmla="*/ 294 h 432"/>
                  <a:gd name="T86" fmla="*/ 137 w 432"/>
                  <a:gd name="T87" fmla="*/ 216 h 432"/>
                  <a:gd name="T88" fmla="*/ 216 w 432"/>
                  <a:gd name="T89" fmla="*/ 138 h 432"/>
                  <a:gd name="T90" fmla="*/ 294 w 432"/>
                  <a:gd name="T91"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2" h="432">
                    <a:moveTo>
                      <a:pt x="432" y="191"/>
                    </a:moveTo>
                    <a:cubicBezTo>
                      <a:pt x="425" y="188"/>
                      <a:pt x="425" y="188"/>
                      <a:pt x="425" y="188"/>
                    </a:cubicBezTo>
                    <a:cubicBezTo>
                      <a:pt x="372" y="171"/>
                      <a:pt x="372" y="171"/>
                      <a:pt x="372" y="171"/>
                    </a:cubicBezTo>
                    <a:cubicBezTo>
                      <a:pt x="358" y="137"/>
                      <a:pt x="358" y="137"/>
                      <a:pt x="358" y="137"/>
                    </a:cubicBezTo>
                    <a:cubicBezTo>
                      <a:pt x="385" y="80"/>
                      <a:pt x="385" y="80"/>
                      <a:pt x="385" y="80"/>
                    </a:cubicBezTo>
                    <a:cubicBezTo>
                      <a:pt x="350" y="45"/>
                      <a:pt x="350" y="45"/>
                      <a:pt x="350" y="45"/>
                    </a:cubicBezTo>
                    <a:cubicBezTo>
                      <a:pt x="344" y="49"/>
                      <a:pt x="344" y="49"/>
                      <a:pt x="344" y="49"/>
                    </a:cubicBezTo>
                    <a:cubicBezTo>
                      <a:pt x="294" y="74"/>
                      <a:pt x="294" y="74"/>
                      <a:pt x="294" y="74"/>
                    </a:cubicBezTo>
                    <a:cubicBezTo>
                      <a:pt x="261" y="60"/>
                      <a:pt x="261" y="60"/>
                      <a:pt x="261" y="60"/>
                    </a:cubicBezTo>
                    <a:cubicBezTo>
                      <a:pt x="239" y="0"/>
                      <a:pt x="239" y="0"/>
                      <a:pt x="239" y="0"/>
                    </a:cubicBezTo>
                    <a:cubicBezTo>
                      <a:pt x="190" y="0"/>
                      <a:pt x="190" y="0"/>
                      <a:pt x="190" y="0"/>
                    </a:cubicBezTo>
                    <a:cubicBezTo>
                      <a:pt x="188" y="7"/>
                      <a:pt x="188" y="7"/>
                      <a:pt x="188" y="7"/>
                    </a:cubicBezTo>
                    <a:cubicBezTo>
                      <a:pt x="171" y="60"/>
                      <a:pt x="171" y="60"/>
                      <a:pt x="171" y="60"/>
                    </a:cubicBezTo>
                    <a:cubicBezTo>
                      <a:pt x="137" y="74"/>
                      <a:pt x="137" y="74"/>
                      <a:pt x="137" y="74"/>
                    </a:cubicBezTo>
                    <a:cubicBezTo>
                      <a:pt x="80" y="47"/>
                      <a:pt x="80" y="47"/>
                      <a:pt x="80" y="47"/>
                    </a:cubicBezTo>
                    <a:cubicBezTo>
                      <a:pt x="45" y="82"/>
                      <a:pt x="45" y="82"/>
                      <a:pt x="45" y="82"/>
                    </a:cubicBezTo>
                    <a:cubicBezTo>
                      <a:pt x="49" y="88"/>
                      <a:pt x="49" y="88"/>
                      <a:pt x="49" y="88"/>
                    </a:cubicBezTo>
                    <a:cubicBezTo>
                      <a:pt x="73" y="137"/>
                      <a:pt x="73" y="137"/>
                      <a:pt x="73" y="137"/>
                    </a:cubicBezTo>
                    <a:cubicBezTo>
                      <a:pt x="59" y="171"/>
                      <a:pt x="59" y="171"/>
                      <a:pt x="59" y="171"/>
                    </a:cubicBezTo>
                    <a:cubicBezTo>
                      <a:pt x="0" y="193"/>
                      <a:pt x="0" y="193"/>
                      <a:pt x="0" y="193"/>
                    </a:cubicBezTo>
                    <a:cubicBezTo>
                      <a:pt x="0" y="242"/>
                      <a:pt x="0" y="242"/>
                      <a:pt x="0" y="242"/>
                    </a:cubicBezTo>
                    <a:cubicBezTo>
                      <a:pt x="7" y="244"/>
                      <a:pt x="7" y="244"/>
                      <a:pt x="7" y="244"/>
                    </a:cubicBezTo>
                    <a:cubicBezTo>
                      <a:pt x="59" y="261"/>
                      <a:pt x="59" y="261"/>
                      <a:pt x="59" y="261"/>
                    </a:cubicBezTo>
                    <a:cubicBezTo>
                      <a:pt x="74" y="295"/>
                      <a:pt x="74" y="295"/>
                      <a:pt x="74" y="295"/>
                    </a:cubicBezTo>
                    <a:cubicBezTo>
                      <a:pt x="47" y="352"/>
                      <a:pt x="47" y="352"/>
                      <a:pt x="47" y="352"/>
                    </a:cubicBezTo>
                    <a:cubicBezTo>
                      <a:pt x="81" y="387"/>
                      <a:pt x="81" y="387"/>
                      <a:pt x="81" y="387"/>
                    </a:cubicBezTo>
                    <a:cubicBezTo>
                      <a:pt x="87" y="384"/>
                      <a:pt x="87" y="384"/>
                      <a:pt x="87" y="384"/>
                    </a:cubicBezTo>
                    <a:cubicBezTo>
                      <a:pt x="137" y="359"/>
                      <a:pt x="137" y="359"/>
                      <a:pt x="137" y="359"/>
                    </a:cubicBezTo>
                    <a:cubicBezTo>
                      <a:pt x="171" y="373"/>
                      <a:pt x="171" y="373"/>
                      <a:pt x="171" y="373"/>
                    </a:cubicBezTo>
                    <a:cubicBezTo>
                      <a:pt x="192" y="432"/>
                      <a:pt x="192" y="432"/>
                      <a:pt x="192" y="432"/>
                    </a:cubicBezTo>
                    <a:cubicBezTo>
                      <a:pt x="241" y="432"/>
                      <a:pt x="241" y="432"/>
                      <a:pt x="241" y="432"/>
                    </a:cubicBezTo>
                    <a:cubicBezTo>
                      <a:pt x="244" y="425"/>
                      <a:pt x="244" y="425"/>
                      <a:pt x="244" y="425"/>
                    </a:cubicBezTo>
                    <a:cubicBezTo>
                      <a:pt x="261" y="373"/>
                      <a:pt x="261" y="373"/>
                      <a:pt x="261" y="373"/>
                    </a:cubicBezTo>
                    <a:cubicBezTo>
                      <a:pt x="295" y="359"/>
                      <a:pt x="295" y="359"/>
                      <a:pt x="295" y="359"/>
                    </a:cubicBezTo>
                    <a:cubicBezTo>
                      <a:pt x="352" y="386"/>
                      <a:pt x="352" y="386"/>
                      <a:pt x="352" y="386"/>
                    </a:cubicBezTo>
                    <a:cubicBezTo>
                      <a:pt x="387" y="351"/>
                      <a:pt x="387" y="351"/>
                      <a:pt x="387" y="351"/>
                    </a:cubicBezTo>
                    <a:cubicBezTo>
                      <a:pt x="383" y="344"/>
                      <a:pt x="383" y="344"/>
                      <a:pt x="383" y="344"/>
                    </a:cubicBezTo>
                    <a:cubicBezTo>
                      <a:pt x="358" y="295"/>
                      <a:pt x="358" y="295"/>
                      <a:pt x="358" y="295"/>
                    </a:cubicBezTo>
                    <a:cubicBezTo>
                      <a:pt x="372" y="261"/>
                      <a:pt x="372" y="261"/>
                      <a:pt x="372" y="261"/>
                    </a:cubicBezTo>
                    <a:cubicBezTo>
                      <a:pt x="431" y="240"/>
                      <a:pt x="431" y="240"/>
                      <a:pt x="431" y="240"/>
                    </a:cubicBezTo>
                    <a:cubicBezTo>
                      <a:pt x="432" y="191"/>
                      <a:pt x="432" y="191"/>
                      <a:pt x="432" y="191"/>
                    </a:cubicBezTo>
                    <a:close/>
                    <a:moveTo>
                      <a:pt x="294" y="216"/>
                    </a:moveTo>
                    <a:cubicBezTo>
                      <a:pt x="294" y="259"/>
                      <a:pt x="259" y="294"/>
                      <a:pt x="216" y="294"/>
                    </a:cubicBezTo>
                    <a:cubicBezTo>
                      <a:pt x="173" y="294"/>
                      <a:pt x="137" y="259"/>
                      <a:pt x="137" y="216"/>
                    </a:cubicBezTo>
                    <a:cubicBezTo>
                      <a:pt x="137" y="173"/>
                      <a:pt x="173" y="138"/>
                      <a:pt x="216" y="138"/>
                    </a:cubicBezTo>
                    <a:cubicBezTo>
                      <a:pt x="259" y="138"/>
                      <a:pt x="294" y="173"/>
                      <a:pt x="294" y="2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4224">
                  <a:defRPr/>
                </a:pPr>
                <a:endParaRPr lang="en-US">
                  <a:solidFill>
                    <a:srgbClr val="000000"/>
                  </a:solidFill>
                  <a:latin typeface="Segoe UI"/>
                </a:endParaRPr>
              </a:p>
            </p:txBody>
          </p:sp>
          <p:sp>
            <p:nvSpPr>
              <p:cNvPr id="56" name="Freeform 6">
                <a:extLst>
                  <a:ext uri="{FF2B5EF4-FFF2-40B4-BE49-F238E27FC236}">
                    <a16:creationId xmlns:a16="http://schemas.microsoft.com/office/drawing/2014/main" id="{F4FFB18D-788E-4BF5-B215-FCED62759D23}"/>
                  </a:ext>
                </a:extLst>
              </p:cNvPr>
              <p:cNvSpPr>
                <a:spLocks noEditPoints="1"/>
              </p:cNvSpPr>
              <p:nvPr/>
            </p:nvSpPr>
            <p:spPr bwMode="auto">
              <a:xfrm>
                <a:off x="5359" y="588"/>
                <a:ext cx="214" cy="213"/>
              </a:xfrm>
              <a:custGeom>
                <a:avLst/>
                <a:gdLst>
                  <a:gd name="T0" fmla="*/ 432 w 432"/>
                  <a:gd name="T1" fmla="*/ 190 h 432"/>
                  <a:gd name="T2" fmla="*/ 425 w 432"/>
                  <a:gd name="T3" fmla="*/ 188 h 432"/>
                  <a:gd name="T4" fmla="*/ 372 w 432"/>
                  <a:gd name="T5" fmla="*/ 171 h 432"/>
                  <a:gd name="T6" fmla="*/ 358 w 432"/>
                  <a:gd name="T7" fmla="*/ 137 h 432"/>
                  <a:gd name="T8" fmla="*/ 385 w 432"/>
                  <a:gd name="T9" fmla="*/ 80 h 432"/>
                  <a:gd name="T10" fmla="*/ 350 w 432"/>
                  <a:gd name="T11" fmla="*/ 45 h 432"/>
                  <a:gd name="T12" fmla="*/ 344 w 432"/>
                  <a:gd name="T13" fmla="*/ 48 h 432"/>
                  <a:gd name="T14" fmla="*/ 295 w 432"/>
                  <a:gd name="T15" fmla="*/ 73 h 432"/>
                  <a:gd name="T16" fmla="*/ 261 w 432"/>
                  <a:gd name="T17" fmla="*/ 59 h 432"/>
                  <a:gd name="T18" fmla="*/ 240 w 432"/>
                  <a:gd name="T19" fmla="*/ 0 h 432"/>
                  <a:gd name="T20" fmla="*/ 191 w 432"/>
                  <a:gd name="T21" fmla="*/ 0 h 432"/>
                  <a:gd name="T22" fmla="*/ 188 w 432"/>
                  <a:gd name="T23" fmla="*/ 7 h 432"/>
                  <a:gd name="T24" fmla="*/ 171 w 432"/>
                  <a:gd name="T25" fmla="*/ 59 h 432"/>
                  <a:gd name="T26" fmla="*/ 137 w 432"/>
                  <a:gd name="T27" fmla="*/ 73 h 432"/>
                  <a:gd name="T28" fmla="*/ 80 w 432"/>
                  <a:gd name="T29" fmla="*/ 46 h 432"/>
                  <a:gd name="T30" fmla="*/ 45 w 432"/>
                  <a:gd name="T31" fmla="*/ 81 h 432"/>
                  <a:gd name="T32" fmla="*/ 49 w 432"/>
                  <a:gd name="T33" fmla="*/ 88 h 432"/>
                  <a:gd name="T34" fmla="*/ 74 w 432"/>
                  <a:gd name="T35" fmla="*/ 137 h 432"/>
                  <a:gd name="T36" fmla="*/ 59 w 432"/>
                  <a:gd name="T37" fmla="*/ 171 h 432"/>
                  <a:gd name="T38" fmla="*/ 0 w 432"/>
                  <a:gd name="T39" fmla="*/ 192 h 432"/>
                  <a:gd name="T40" fmla="*/ 0 w 432"/>
                  <a:gd name="T41" fmla="*/ 241 h 432"/>
                  <a:gd name="T42" fmla="*/ 7 w 432"/>
                  <a:gd name="T43" fmla="*/ 244 h 432"/>
                  <a:gd name="T44" fmla="*/ 60 w 432"/>
                  <a:gd name="T45" fmla="*/ 261 h 432"/>
                  <a:gd name="T46" fmla="*/ 74 w 432"/>
                  <a:gd name="T47" fmla="*/ 295 h 432"/>
                  <a:gd name="T48" fmla="*/ 47 w 432"/>
                  <a:gd name="T49" fmla="*/ 352 h 432"/>
                  <a:gd name="T50" fmla="*/ 81 w 432"/>
                  <a:gd name="T51" fmla="*/ 386 h 432"/>
                  <a:gd name="T52" fmla="*/ 88 w 432"/>
                  <a:gd name="T53" fmla="*/ 383 h 432"/>
                  <a:gd name="T54" fmla="*/ 137 w 432"/>
                  <a:gd name="T55" fmla="*/ 358 h 432"/>
                  <a:gd name="T56" fmla="*/ 171 w 432"/>
                  <a:gd name="T57" fmla="*/ 372 h 432"/>
                  <a:gd name="T58" fmla="*/ 193 w 432"/>
                  <a:gd name="T59" fmla="*/ 432 h 432"/>
                  <a:gd name="T60" fmla="*/ 241 w 432"/>
                  <a:gd name="T61" fmla="*/ 432 h 432"/>
                  <a:gd name="T62" fmla="*/ 244 w 432"/>
                  <a:gd name="T63" fmla="*/ 425 h 432"/>
                  <a:gd name="T64" fmla="*/ 261 w 432"/>
                  <a:gd name="T65" fmla="*/ 372 h 432"/>
                  <a:gd name="T66" fmla="*/ 295 w 432"/>
                  <a:gd name="T67" fmla="*/ 358 h 432"/>
                  <a:gd name="T68" fmla="*/ 352 w 432"/>
                  <a:gd name="T69" fmla="*/ 385 h 432"/>
                  <a:gd name="T70" fmla="*/ 387 w 432"/>
                  <a:gd name="T71" fmla="*/ 350 h 432"/>
                  <a:gd name="T72" fmla="*/ 383 w 432"/>
                  <a:gd name="T73" fmla="*/ 344 h 432"/>
                  <a:gd name="T74" fmla="*/ 358 w 432"/>
                  <a:gd name="T75" fmla="*/ 295 h 432"/>
                  <a:gd name="T76" fmla="*/ 372 w 432"/>
                  <a:gd name="T77" fmla="*/ 260 h 432"/>
                  <a:gd name="T78" fmla="*/ 432 w 432"/>
                  <a:gd name="T79" fmla="*/ 239 h 432"/>
                  <a:gd name="T80" fmla="*/ 432 w 432"/>
                  <a:gd name="T81" fmla="*/ 190 h 432"/>
                  <a:gd name="T82" fmla="*/ 290 w 432"/>
                  <a:gd name="T83" fmla="*/ 216 h 432"/>
                  <a:gd name="T84" fmla="*/ 216 w 432"/>
                  <a:gd name="T85" fmla="*/ 290 h 432"/>
                  <a:gd name="T86" fmla="*/ 141 w 432"/>
                  <a:gd name="T87" fmla="*/ 216 h 432"/>
                  <a:gd name="T88" fmla="*/ 216 w 432"/>
                  <a:gd name="T89" fmla="*/ 141 h 432"/>
                  <a:gd name="T90" fmla="*/ 290 w 432"/>
                  <a:gd name="T91"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2" h="432">
                    <a:moveTo>
                      <a:pt x="432" y="190"/>
                    </a:moveTo>
                    <a:cubicBezTo>
                      <a:pt x="425" y="188"/>
                      <a:pt x="425" y="188"/>
                      <a:pt x="425" y="188"/>
                    </a:cubicBezTo>
                    <a:cubicBezTo>
                      <a:pt x="372" y="171"/>
                      <a:pt x="372" y="171"/>
                      <a:pt x="372" y="171"/>
                    </a:cubicBezTo>
                    <a:cubicBezTo>
                      <a:pt x="358" y="137"/>
                      <a:pt x="358" y="137"/>
                      <a:pt x="358" y="137"/>
                    </a:cubicBezTo>
                    <a:cubicBezTo>
                      <a:pt x="385" y="80"/>
                      <a:pt x="385" y="80"/>
                      <a:pt x="385" y="80"/>
                    </a:cubicBezTo>
                    <a:cubicBezTo>
                      <a:pt x="350" y="45"/>
                      <a:pt x="350" y="45"/>
                      <a:pt x="350" y="45"/>
                    </a:cubicBezTo>
                    <a:cubicBezTo>
                      <a:pt x="344" y="48"/>
                      <a:pt x="344" y="48"/>
                      <a:pt x="344" y="48"/>
                    </a:cubicBezTo>
                    <a:cubicBezTo>
                      <a:pt x="295" y="73"/>
                      <a:pt x="295" y="73"/>
                      <a:pt x="295" y="73"/>
                    </a:cubicBezTo>
                    <a:cubicBezTo>
                      <a:pt x="261" y="59"/>
                      <a:pt x="261" y="59"/>
                      <a:pt x="261" y="59"/>
                    </a:cubicBezTo>
                    <a:cubicBezTo>
                      <a:pt x="240" y="0"/>
                      <a:pt x="240" y="0"/>
                      <a:pt x="240" y="0"/>
                    </a:cubicBezTo>
                    <a:cubicBezTo>
                      <a:pt x="191" y="0"/>
                      <a:pt x="191" y="0"/>
                      <a:pt x="191" y="0"/>
                    </a:cubicBezTo>
                    <a:cubicBezTo>
                      <a:pt x="188" y="7"/>
                      <a:pt x="188" y="7"/>
                      <a:pt x="188" y="7"/>
                    </a:cubicBezTo>
                    <a:cubicBezTo>
                      <a:pt x="171" y="59"/>
                      <a:pt x="171" y="59"/>
                      <a:pt x="171" y="59"/>
                    </a:cubicBezTo>
                    <a:cubicBezTo>
                      <a:pt x="137" y="73"/>
                      <a:pt x="137" y="73"/>
                      <a:pt x="137" y="73"/>
                    </a:cubicBezTo>
                    <a:cubicBezTo>
                      <a:pt x="80" y="46"/>
                      <a:pt x="80" y="46"/>
                      <a:pt x="80" y="46"/>
                    </a:cubicBezTo>
                    <a:cubicBezTo>
                      <a:pt x="45" y="81"/>
                      <a:pt x="45" y="81"/>
                      <a:pt x="45" y="81"/>
                    </a:cubicBezTo>
                    <a:cubicBezTo>
                      <a:pt x="49" y="88"/>
                      <a:pt x="49" y="88"/>
                      <a:pt x="49" y="88"/>
                    </a:cubicBezTo>
                    <a:cubicBezTo>
                      <a:pt x="74" y="137"/>
                      <a:pt x="74" y="137"/>
                      <a:pt x="74" y="137"/>
                    </a:cubicBezTo>
                    <a:cubicBezTo>
                      <a:pt x="59" y="171"/>
                      <a:pt x="59" y="171"/>
                      <a:pt x="59" y="171"/>
                    </a:cubicBezTo>
                    <a:cubicBezTo>
                      <a:pt x="0" y="192"/>
                      <a:pt x="0" y="192"/>
                      <a:pt x="0" y="192"/>
                    </a:cubicBezTo>
                    <a:cubicBezTo>
                      <a:pt x="0" y="241"/>
                      <a:pt x="0" y="241"/>
                      <a:pt x="0" y="241"/>
                    </a:cubicBezTo>
                    <a:cubicBezTo>
                      <a:pt x="7" y="244"/>
                      <a:pt x="7" y="244"/>
                      <a:pt x="7" y="244"/>
                    </a:cubicBezTo>
                    <a:cubicBezTo>
                      <a:pt x="60" y="261"/>
                      <a:pt x="60" y="261"/>
                      <a:pt x="60" y="261"/>
                    </a:cubicBezTo>
                    <a:cubicBezTo>
                      <a:pt x="74" y="295"/>
                      <a:pt x="74" y="295"/>
                      <a:pt x="74" y="295"/>
                    </a:cubicBezTo>
                    <a:cubicBezTo>
                      <a:pt x="47" y="352"/>
                      <a:pt x="47" y="352"/>
                      <a:pt x="47" y="352"/>
                    </a:cubicBezTo>
                    <a:cubicBezTo>
                      <a:pt x="81" y="386"/>
                      <a:pt x="81" y="386"/>
                      <a:pt x="81" y="386"/>
                    </a:cubicBezTo>
                    <a:cubicBezTo>
                      <a:pt x="88" y="383"/>
                      <a:pt x="88" y="383"/>
                      <a:pt x="88" y="383"/>
                    </a:cubicBezTo>
                    <a:cubicBezTo>
                      <a:pt x="137" y="358"/>
                      <a:pt x="137" y="358"/>
                      <a:pt x="137" y="358"/>
                    </a:cubicBezTo>
                    <a:cubicBezTo>
                      <a:pt x="171" y="372"/>
                      <a:pt x="171" y="372"/>
                      <a:pt x="171" y="372"/>
                    </a:cubicBezTo>
                    <a:cubicBezTo>
                      <a:pt x="193" y="432"/>
                      <a:pt x="193" y="432"/>
                      <a:pt x="193" y="432"/>
                    </a:cubicBezTo>
                    <a:cubicBezTo>
                      <a:pt x="241" y="432"/>
                      <a:pt x="241" y="432"/>
                      <a:pt x="241" y="432"/>
                    </a:cubicBezTo>
                    <a:cubicBezTo>
                      <a:pt x="244" y="425"/>
                      <a:pt x="244" y="425"/>
                      <a:pt x="244" y="425"/>
                    </a:cubicBezTo>
                    <a:cubicBezTo>
                      <a:pt x="261" y="372"/>
                      <a:pt x="261" y="372"/>
                      <a:pt x="261" y="372"/>
                    </a:cubicBezTo>
                    <a:cubicBezTo>
                      <a:pt x="295" y="358"/>
                      <a:pt x="295" y="358"/>
                      <a:pt x="295" y="358"/>
                    </a:cubicBezTo>
                    <a:cubicBezTo>
                      <a:pt x="352" y="385"/>
                      <a:pt x="352" y="385"/>
                      <a:pt x="352" y="385"/>
                    </a:cubicBezTo>
                    <a:cubicBezTo>
                      <a:pt x="387" y="350"/>
                      <a:pt x="387" y="350"/>
                      <a:pt x="387" y="350"/>
                    </a:cubicBezTo>
                    <a:cubicBezTo>
                      <a:pt x="383" y="344"/>
                      <a:pt x="383" y="344"/>
                      <a:pt x="383" y="344"/>
                    </a:cubicBezTo>
                    <a:cubicBezTo>
                      <a:pt x="358" y="295"/>
                      <a:pt x="358" y="295"/>
                      <a:pt x="358" y="295"/>
                    </a:cubicBezTo>
                    <a:cubicBezTo>
                      <a:pt x="372" y="260"/>
                      <a:pt x="372" y="260"/>
                      <a:pt x="372" y="260"/>
                    </a:cubicBezTo>
                    <a:cubicBezTo>
                      <a:pt x="432" y="239"/>
                      <a:pt x="432" y="239"/>
                      <a:pt x="432" y="239"/>
                    </a:cubicBezTo>
                    <a:cubicBezTo>
                      <a:pt x="432" y="190"/>
                      <a:pt x="432" y="190"/>
                      <a:pt x="432" y="190"/>
                    </a:cubicBezTo>
                    <a:close/>
                    <a:moveTo>
                      <a:pt x="290" y="216"/>
                    </a:moveTo>
                    <a:cubicBezTo>
                      <a:pt x="290" y="257"/>
                      <a:pt x="257" y="290"/>
                      <a:pt x="216" y="290"/>
                    </a:cubicBezTo>
                    <a:cubicBezTo>
                      <a:pt x="175" y="290"/>
                      <a:pt x="141" y="257"/>
                      <a:pt x="141" y="216"/>
                    </a:cubicBezTo>
                    <a:cubicBezTo>
                      <a:pt x="141" y="174"/>
                      <a:pt x="175" y="141"/>
                      <a:pt x="216" y="141"/>
                    </a:cubicBezTo>
                    <a:cubicBezTo>
                      <a:pt x="257" y="141"/>
                      <a:pt x="290" y="174"/>
                      <a:pt x="290" y="2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4224">
                  <a:defRPr/>
                </a:pPr>
                <a:endParaRPr lang="en-US">
                  <a:solidFill>
                    <a:srgbClr val="000000"/>
                  </a:solidFill>
                  <a:latin typeface="Segoe UI"/>
                </a:endParaRPr>
              </a:p>
            </p:txBody>
          </p:sp>
          <p:sp>
            <p:nvSpPr>
              <p:cNvPr id="57" name="Freeform 7">
                <a:extLst>
                  <a:ext uri="{FF2B5EF4-FFF2-40B4-BE49-F238E27FC236}">
                    <a16:creationId xmlns:a16="http://schemas.microsoft.com/office/drawing/2014/main" id="{1B5A0E24-4D5C-4B19-B8B2-13ABFBF4B418}"/>
                  </a:ext>
                </a:extLst>
              </p:cNvPr>
              <p:cNvSpPr>
                <a:spLocks noEditPoints="1"/>
              </p:cNvSpPr>
              <p:nvPr/>
            </p:nvSpPr>
            <p:spPr bwMode="auto">
              <a:xfrm>
                <a:off x="5006" y="652"/>
                <a:ext cx="262" cy="262"/>
              </a:xfrm>
              <a:custGeom>
                <a:avLst/>
                <a:gdLst>
                  <a:gd name="T0" fmla="*/ 529 w 529"/>
                  <a:gd name="T1" fmla="*/ 234 h 530"/>
                  <a:gd name="T2" fmla="*/ 520 w 529"/>
                  <a:gd name="T3" fmla="*/ 231 h 530"/>
                  <a:gd name="T4" fmla="*/ 456 w 529"/>
                  <a:gd name="T5" fmla="*/ 210 h 530"/>
                  <a:gd name="T6" fmla="*/ 439 w 529"/>
                  <a:gd name="T7" fmla="*/ 169 h 530"/>
                  <a:gd name="T8" fmla="*/ 472 w 529"/>
                  <a:gd name="T9" fmla="*/ 99 h 530"/>
                  <a:gd name="T10" fmla="*/ 429 w 529"/>
                  <a:gd name="T11" fmla="*/ 56 h 530"/>
                  <a:gd name="T12" fmla="*/ 421 w 529"/>
                  <a:gd name="T13" fmla="*/ 60 h 530"/>
                  <a:gd name="T14" fmla="*/ 361 w 529"/>
                  <a:gd name="T15" fmla="*/ 91 h 530"/>
                  <a:gd name="T16" fmla="*/ 319 w 529"/>
                  <a:gd name="T17" fmla="*/ 74 h 530"/>
                  <a:gd name="T18" fmla="*/ 293 w 529"/>
                  <a:gd name="T19" fmla="*/ 0 h 530"/>
                  <a:gd name="T20" fmla="*/ 233 w 529"/>
                  <a:gd name="T21" fmla="*/ 0 h 530"/>
                  <a:gd name="T22" fmla="*/ 230 w 529"/>
                  <a:gd name="T23" fmla="*/ 9 h 530"/>
                  <a:gd name="T24" fmla="*/ 209 w 529"/>
                  <a:gd name="T25" fmla="*/ 74 h 530"/>
                  <a:gd name="T26" fmla="*/ 168 w 529"/>
                  <a:gd name="T27" fmla="*/ 91 h 530"/>
                  <a:gd name="T28" fmla="*/ 98 w 529"/>
                  <a:gd name="T29" fmla="*/ 58 h 530"/>
                  <a:gd name="T30" fmla="*/ 55 w 529"/>
                  <a:gd name="T31" fmla="*/ 100 h 530"/>
                  <a:gd name="T32" fmla="*/ 59 w 529"/>
                  <a:gd name="T33" fmla="*/ 108 h 530"/>
                  <a:gd name="T34" fmla="*/ 90 w 529"/>
                  <a:gd name="T35" fmla="*/ 169 h 530"/>
                  <a:gd name="T36" fmla="*/ 72 w 529"/>
                  <a:gd name="T37" fmla="*/ 210 h 530"/>
                  <a:gd name="T38" fmla="*/ 0 w 529"/>
                  <a:gd name="T39" fmla="*/ 236 h 530"/>
                  <a:gd name="T40" fmla="*/ 0 w 529"/>
                  <a:gd name="T41" fmla="*/ 297 h 530"/>
                  <a:gd name="T42" fmla="*/ 8 w 529"/>
                  <a:gd name="T43" fmla="*/ 300 h 530"/>
                  <a:gd name="T44" fmla="*/ 73 w 529"/>
                  <a:gd name="T45" fmla="*/ 321 h 530"/>
                  <a:gd name="T46" fmla="*/ 90 w 529"/>
                  <a:gd name="T47" fmla="*/ 362 h 530"/>
                  <a:gd name="T48" fmla="*/ 57 w 529"/>
                  <a:gd name="T49" fmla="*/ 432 h 530"/>
                  <a:gd name="T50" fmla="*/ 99 w 529"/>
                  <a:gd name="T51" fmla="*/ 474 h 530"/>
                  <a:gd name="T52" fmla="*/ 107 w 529"/>
                  <a:gd name="T53" fmla="*/ 471 h 530"/>
                  <a:gd name="T54" fmla="*/ 168 w 529"/>
                  <a:gd name="T55" fmla="*/ 440 h 530"/>
                  <a:gd name="T56" fmla="*/ 209 w 529"/>
                  <a:gd name="T57" fmla="*/ 457 h 530"/>
                  <a:gd name="T58" fmla="*/ 236 w 529"/>
                  <a:gd name="T59" fmla="*/ 530 h 530"/>
                  <a:gd name="T60" fmla="*/ 296 w 529"/>
                  <a:gd name="T61" fmla="*/ 530 h 530"/>
                  <a:gd name="T62" fmla="*/ 298 w 529"/>
                  <a:gd name="T63" fmla="*/ 522 h 530"/>
                  <a:gd name="T64" fmla="*/ 319 w 529"/>
                  <a:gd name="T65" fmla="*/ 457 h 530"/>
                  <a:gd name="T66" fmla="*/ 361 w 529"/>
                  <a:gd name="T67" fmla="*/ 440 h 530"/>
                  <a:gd name="T68" fmla="*/ 431 w 529"/>
                  <a:gd name="T69" fmla="*/ 472 h 530"/>
                  <a:gd name="T70" fmla="*/ 474 w 529"/>
                  <a:gd name="T71" fmla="*/ 430 h 530"/>
                  <a:gd name="T72" fmla="*/ 469 w 529"/>
                  <a:gd name="T73" fmla="*/ 422 h 530"/>
                  <a:gd name="T74" fmla="*/ 439 w 529"/>
                  <a:gd name="T75" fmla="*/ 362 h 530"/>
                  <a:gd name="T76" fmla="*/ 456 w 529"/>
                  <a:gd name="T77" fmla="*/ 320 h 530"/>
                  <a:gd name="T78" fmla="*/ 529 w 529"/>
                  <a:gd name="T79" fmla="*/ 294 h 530"/>
                  <a:gd name="T80" fmla="*/ 529 w 529"/>
                  <a:gd name="T81" fmla="*/ 234 h 530"/>
                  <a:gd name="T82" fmla="*/ 529 w 529"/>
                  <a:gd name="T83" fmla="*/ 234 h 530"/>
                  <a:gd name="T84" fmla="*/ 349 w 529"/>
                  <a:gd name="T85" fmla="*/ 265 h 530"/>
                  <a:gd name="T86" fmla="*/ 264 w 529"/>
                  <a:gd name="T87" fmla="*/ 350 h 530"/>
                  <a:gd name="T88" fmla="*/ 180 w 529"/>
                  <a:gd name="T89" fmla="*/ 265 h 530"/>
                  <a:gd name="T90" fmla="*/ 264 w 529"/>
                  <a:gd name="T91" fmla="*/ 181 h 530"/>
                  <a:gd name="T92" fmla="*/ 349 w 529"/>
                  <a:gd name="T93" fmla="*/ 265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9" h="530">
                    <a:moveTo>
                      <a:pt x="529" y="234"/>
                    </a:moveTo>
                    <a:cubicBezTo>
                      <a:pt x="520" y="231"/>
                      <a:pt x="520" y="231"/>
                      <a:pt x="520" y="231"/>
                    </a:cubicBezTo>
                    <a:cubicBezTo>
                      <a:pt x="456" y="210"/>
                      <a:pt x="456" y="210"/>
                      <a:pt x="456" y="210"/>
                    </a:cubicBezTo>
                    <a:cubicBezTo>
                      <a:pt x="439" y="169"/>
                      <a:pt x="439" y="169"/>
                      <a:pt x="439" y="169"/>
                    </a:cubicBezTo>
                    <a:cubicBezTo>
                      <a:pt x="472" y="99"/>
                      <a:pt x="472" y="99"/>
                      <a:pt x="472" y="99"/>
                    </a:cubicBezTo>
                    <a:cubicBezTo>
                      <a:pt x="429" y="56"/>
                      <a:pt x="429" y="56"/>
                      <a:pt x="429" y="56"/>
                    </a:cubicBezTo>
                    <a:cubicBezTo>
                      <a:pt x="421" y="60"/>
                      <a:pt x="421" y="60"/>
                      <a:pt x="421" y="60"/>
                    </a:cubicBezTo>
                    <a:cubicBezTo>
                      <a:pt x="361" y="91"/>
                      <a:pt x="361" y="91"/>
                      <a:pt x="361" y="91"/>
                    </a:cubicBezTo>
                    <a:cubicBezTo>
                      <a:pt x="319" y="74"/>
                      <a:pt x="319" y="74"/>
                      <a:pt x="319" y="74"/>
                    </a:cubicBezTo>
                    <a:cubicBezTo>
                      <a:pt x="293" y="0"/>
                      <a:pt x="293" y="0"/>
                      <a:pt x="293" y="0"/>
                    </a:cubicBezTo>
                    <a:cubicBezTo>
                      <a:pt x="233" y="0"/>
                      <a:pt x="233" y="0"/>
                      <a:pt x="233" y="0"/>
                    </a:cubicBezTo>
                    <a:cubicBezTo>
                      <a:pt x="230" y="9"/>
                      <a:pt x="230" y="9"/>
                      <a:pt x="230" y="9"/>
                    </a:cubicBezTo>
                    <a:cubicBezTo>
                      <a:pt x="209" y="74"/>
                      <a:pt x="209" y="74"/>
                      <a:pt x="209" y="74"/>
                    </a:cubicBezTo>
                    <a:cubicBezTo>
                      <a:pt x="168" y="91"/>
                      <a:pt x="168" y="91"/>
                      <a:pt x="168" y="91"/>
                    </a:cubicBezTo>
                    <a:cubicBezTo>
                      <a:pt x="98" y="58"/>
                      <a:pt x="98" y="58"/>
                      <a:pt x="98" y="58"/>
                    </a:cubicBezTo>
                    <a:cubicBezTo>
                      <a:pt x="55" y="100"/>
                      <a:pt x="55" y="100"/>
                      <a:pt x="55" y="100"/>
                    </a:cubicBezTo>
                    <a:cubicBezTo>
                      <a:pt x="59" y="108"/>
                      <a:pt x="59" y="108"/>
                      <a:pt x="59" y="108"/>
                    </a:cubicBezTo>
                    <a:cubicBezTo>
                      <a:pt x="90" y="169"/>
                      <a:pt x="90" y="169"/>
                      <a:pt x="90" y="169"/>
                    </a:cubicBezTo>
                    <a:cubicBezTo>
                      <a:pt x="72" y="210"/>
                      <a:pt x="72" y="210"/>
                      <a:pt x="72" y="210"/>
                    </a:cubicBezTo>
                    <a:cubicBezTo>
                      <a:pt x="0" y="236"/>
                      <a:pt x="0" y="236"/>
                      <a:pt x="0" y="236"/>
                    </a:cubicBezTo>
                    <a:cubicBezTo>
                      <a:pt x="0" y="297"/>
                      <a:pt x="0" y="297"/>
                      <a:pt x="0" y="297"/>
                    </a:cubicBezTo>
                    <a:cubicBezTo>
                      <a:pt x="8" y="300"/>
                      <a:pt x="8" y="300"/>
                      <a:pt x="8" y="300"/>
                    </a:cubicBezTo>
                    <a:cubicBezTo>
                      <a:pt x="73" y="321"/>
                      <a:pt x="73" y="321"/>
                      <a:pt x="73" y="321"/>
                    </a:cubicBezTo>
                    <a:cubicBezTo>
                      <a:pt x="90" y="362"/>
                      <a:pt x="90" y="362"/>
                      <a:pt x="90" y="362"/>
                    </a:cubicBezTo>
                    <a:cubicBezTo>
                      <a:pt x="57" y="432"/>
                      <a:pt x="57" y="432"/>
                      <a:pt x="57" y="432"/>
                    </a:cubicBezTo>
                    <a:cubicBezTo>
                      <a:pt x="99" y="474"/>
                      <a:pt x="99" y="474"/>
                      <a:pt x="99" y="474"/>
                    </a:cubicBezTo>
                    <a:cubicBezTo>
                      <a:pt x="107" y="471"/>
                      <a:pt x="107" y="471"/>
                      <a:pt x="107" y="471"/>
                    </a:cubicBezTo>
                    <a:cubicBezTo>
                      <a:pt x="168" y="440"/>
                      <a:pt x="168" y="440"/>
                      <a:pt x="168" y="440"/>
                    </a:cubicBezTo>
                    <a:cubicBezTo>
                      <a:pt x="209" y="457"/>
                      <a:pt x="209" y="457"/>
                      <a:pt x="209" y="457"/>
                    </a:cubicBezTo>
                    <a:cubicBezTo>
                      <a:pt x="236" y="530"/>
                      <a:pt x="236" y="530"/>
                      <a:pt x="236" y="530"/>
                    </a:cubicBezTo>
                    <a:cubicBezTo>
                      <a:pt x="296" y="530"/>
                      <a:pt x="296" y="530"/>
                      <a:pt x="296" y="530"/>
                    </a:cubicBezTo>
                    <a:cubicBezTo>
                      <a:pt x="298" y="522"/>
                      <a:pt x="298" y="522"/>
                      <a:pt x="298" y="522"/>
                    </a:cubicBezTo>
                    <a:cubicBezTo>
                      <a:pt x="319" y="457"/>
                      <a:pt x="319" y="457"/>
                      <a:pt x="319" y="457"/>
                    </a:cubicBezTo>
                    <a:cubicBezTo>
                      <a:pt x="361" y="440"/>
                      <a:pt x="361" y="440"/>
                      <a:pt x="361" y="440"/>
                    </a:cubicBezTo>
                    <a:cubicBezTo>
                      <a:pt x="431" y="472"/>
                      <a:pt x="431" y="472"/>
                      <a:pt x="431" y="472"/>
                    </a:cubicBezTo>
                    <a:cubicBezTo>
                      <a:pt x="474" y="430"/>
                      <a:pt x="474" y="430"/>
                      <a:pt x="474" y="430"/>
                    </a:cubicBezTo>
                    <a:cubicBezTo>
                      <a:pt x="469" y="422"/>
                      <a:pt x="469" y="422"/>
                      <a:pt x="469" y="422"/>
                    </a:cubicBezTo>
                    <a:cubicBezTo>
                      <a:pt x="439" y="362"/>
                      <a:pt x="439" y="362"/>
                      <a:pt x="439" y="362"/>
                    </a:cubicBezTo>
                    <a:cubicBezTo>
                      <a:pt x="456" y="320"/>
                      <a:pt x="456" y="320"/>
                      <a:pt x="456" y="320"/>
                    </a:cubicBezTo>
                    <a:cubicBezTo>
                      <a:pt x="529" y="294"/>
                      <a:pt x="529" y="294"/>
                      <a:pt x="529" y="294"/>
                    </a:cubicBezTo>
                    <a:cubicBezTo>
                      <a:pt x="529" y="234"/>
                      <a:pt x="529" y="234"/>
                      <a:pt x="529" y="234"/>
                    </a:cubicBezTo>
                    <a:cubicBezTo>
                      <a:pt x="529" y="234"/>
                      <a:pt x="529" y="234"/>
                      <a:pt x="529" y="234"/>
                    </a:cubicBezTo>
                    <a:close/>
                    <a:moveTo>
                      <a:pt x="349" y="265"/>
                    </a:moveTo>
                    <a:cubicBezTo>
                      <a:pt x="349" y="312"/>
                      <a:pt x="311" y="350"/>
                      <a:pt x="264" y="350"/>
                    </a:cubicBezTo>
                    <a:cubicBezTo>
                      <a:pt x="218" y="350"/>
                      <a:pt x="180" y="312"/>
                      <a:pt x="180" y="265"/>
                    </a:cubicBezTo>
                    <a:cubicBezTo>
                      <a:pt x="180" y="219"/>
                      <a:pt x="218" y="181"/>
                      <a:pt x="264" y="181"/>
                    </a:cubicBezTo>
                    <a:cubicBezTo>
                      <a:pt x="311" y="181"/>
                      <a:pt x="349" y="219"/>
                      <a:pt x="349" y="2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4224">
                  <a:defRPr/>
                </a:pPr>
                <a:endParaRPr lang="en-US">
                  <a:solidFill>
                    <a:srgbClr val="000000"/>
                  </a:solidFill>
                  <a:latin typeface="Segoe UI"/>
                </a:endParaRPr>
              </a:p>
            </p:txBody>
          </p:sp>
        </p:grpSp>
      </p:grpSp>
      <p:sp>
        <p:nvSpPr>
          <p:cNvPr id="58" name="TextBox 57">
            <a:extLst>
              <a:ext uri="{FF2B5EF4-FFF2-40B4-BE49-F238E27FC236}">
                <a16:creationId xmlns:a16="http://schemas.microsoft.com/office/drawing/2014/main" id="{A23A6ED5-4D00-486B-BE71-7F2C5D0708DE}"/>
              </a:ext>
            </a:extLst>
          </p:cNvPr>
          <p:cNvSpPr txBox="1"/>
          <p:nvPr/>
        </p:nvSpPr>
        <p:spPr>
          <a:xfrm>
            <a:off x="633858" y="3072864"/>
            <a:ext cx="1235581" cy="470609"/>
          </a:xfrm>
          <a:prstGeom prst="rect">
            <a:avLst/>
          </a:prstGeom>
          <a:noFill/>
        </p:spPr>
        <p:txBody>
          <a:bodyPr wrap="square" lIns="89629" tIns="44815" rIns="89629" bIns="44815"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493">
              <a:defRPr/>
            </a:pPr>
            <a:r>
              <a:rPr lang="en-US" sz="1372">
                <a:latin typeface="Segoe UI"/>
              </a:rPr>
              <a:t>Deployment </a:t>
            </a:r>
          </a:p>
          <a:p>
            <a:pPr defTabSz="895493">
              <a:defRPr/>
            </a:pPr>
            <a:r>
              <a:rPr lang="en-US" sz="1372">
                <a:latin typeface="Segoe UI"/>
              </a:rPr>
              <a:t>with ease</a:t>
            </a:r>
          </a:p>
        </p:txBody>
      </p:sp>
      <p:grpSp>
        <p:nvGrpSpPr>
          <p:cNvPr id="60" name="Group 59">
            <a:extLst>
              <a:ext uri="{FF2B5EF4-FFF2-40B4-BE49-F238E27FC236}">
                <a16:creationId xmlns:a16="http://schemas.microsoft.com/office/drawing/2014/main" id="{321308B2-ECD4-4784-978E-1741D0DC24DC}"/>
              </a:ext>
            </a:extLst>
          </p:cNvPr>
          <p:cNvGrpSpPr/>
          <p:nvPr/>
        </p:nvGrpSpPr>
        <p:grpSpPr>
          <a:xfrm>
            <a:off x="2075789" y="4244999"/>
            <a:ext cx="1648745" cy="1116782"/>
            <a:chOff x="2076044" y="4781260"/>
            <a:chExt cx="1783478" cy="1177487"/>
          </a:xfrm>
        </p:grpSpPr>
        <p:sp>
          <p:nvSpPr>
            <p:cNvPr id="61" name="TextBox 60">
              <a:extLst>
                <a:ext uri="{FF2B5EF4-FFF2-40B4-BE49-F238E27FC236}">
                  <a16:creationId xmlns:a16="http://schemas.microsoft.com/office/drawing/2014/main" id="{C6E7CD80-EF0C-400B-87AE-0FBEBDF1DD3D}"/>
                </a:ext>
              </a:extLst>
            </p:cNvPr>
            <p:cNvSpPr txBox="1"/>
            <p:nvPr/>
          </p:nvSpPr>
          <p:spPr>
            <a:xfrm>
              <a:off x="2076044" y="5480504"/>
              <a:ext cx="1783478" cy="478243"/>
            </a:xfrm>
            <a:prstGeom prst="rect">
              <a:avLst/>
            </a:prstGeom>
            <a:noFill/>
          </p:spPr>
          <p:txBody>
            <a:bodyPr wrap="none" lIns="89629" tIns="44815" rIns="89629" bIns="44815" rtlCol="0">
              <a:spAutoFit/>
            </a:bodyPr>
            <a:lstStyle/>
            <a:p>
              <a:pPr algn="ctr" defTabSz="895493">
                <a:lnSpc>
                  <a:spcPct val="90000"/>
                </a:lnSpc>
                <a:defRPr/>
              </a:pPr>
              <a:r>
                <a:rPr lang="en-US" sz="1372" kern="0">
                  <a:gradFill>
                    <a:gsLst>
                      <a:gs pos="0">
                        <a:srgbClr val="FFFFFF"/>
                      </a:gs>
                      <a:gs pos="100000">
                        <a:srgbClr val="FFFFFF"/>
                      </a:gs>
                    </a:gsLst>
                    <a:lin ang="5400000" scaled="1"/>
                  </a:gradFill>
                  <a:latin typeface="Segoe UI"/>
                </a:rPr>
                <a:t>Staged deployment </a:t>
              </a:r>
            </a:p>
            <a:p>
              <a:pPr algn="ctr" defTabSz="895493">
                <a:lnSpc>
                  <a:spcPct val="90000"/>
                </a:lnSpc>
                <a:defRPr/>
              </a:pPr>
              <a:r>
                <a:rPr lang="en-US" sz="1372" kern="0">
                  <a:gradFill>
                    <a:gsLst>
                      <a:gs pos="0">
                        <a:srgbClr val="FFFFFF"/>
                      </a:gs>
                      <a:gs pos="100000">
                        <a:srgbClr val="FFFFFF"/>
                      </a:gs>
                    </a:gsLst>
                    <a:lin ang="5400000" scaled="1"/>
                  </a:gradFill>
                  <a:latin typeface="Segoe UI"/>
                </a:rPr>
                <a:t>with slots</a:t>
              </a:r>
            </a:p>
          </p:txBody>
        </p:sp>
        <p:grpSp>
          <p:nvGrpSpPr>
            <p:cNvPr id="62" name="Group 61">
              <a:extLst>
                <a:ext uri="{FF2B5EF4-FFF2-40B4-BE49-F238E27FC236}">
                  <a16:creationId xmlns:a16="http://schemas.microsoft.com/office/drawing/2014/main" id="{4BB775BC-B2DC-4E4C-A90F-AE30F3392260}"/>
                </a:ext>
              </a:extLst>
            </p:cNvPr>
            <p:cNvGrpSpPr>
              <a:grpSpLocks noChangeAspect="1"/>
            </p:cNvGrpSpPr>
            <p:nvPr/>
          </p:nvGrpSpPr>
          <p:grpSpPr>
            <a:xfrm>
              <a:off x="2726020" y="4781260"/>
              <a:ext cx="483527" cy="582712"/>
              <a:chOff x="5480050" y="2681288"/>
              <a:chExt cx="1238250" cy="1492251"/>
            </a:xfrm>
            <a:solidFill>
              <a:schemeClr val="bg1"/>
            </a:solidFill>
          </p:grpSpPr>
          <p:sp>
            <p:nvSpPr>
              <p:cNvPr id="63" name="Freeform 35">
                <a:extLst>
                  <a:ext uri="{FF2B5EF4-FFF2-40B4-BE49-F238E27FC236}">
                    <a16:creationId xmlns:a16="http://schemas.microsoft.com/office/drawing/2014/main" id="{436B382E-4146-4554-BB8D-51E32D543E2F}"/>
                  </a:ext>
                </a:extLst>
              </p:cNvPr>
              <p:cNvSpPr>
                <a:spLocks noEditPoints="1"/>
              </p:cNvSpPr>
              <p:nvPr/>
            </p:nvSpPr>
            <p:spPr bwMode="auto">
              <a:xfrm>
                <a:off x="5480050" y="2873376"/>
                <a:ext cx="1238250" cy="1300163"/>
              </a:xfrm>
              <a:custGeom>
                <a:avLst/>
                <a:gdLst>
                  <a:gd name="T0" fmla="*/ 270 w 330"/>
                  <a:gd name="T1" fmla="*/ 0 h 347"/>
                  <a:gd name="T2" fmla="*/ 270 w 330"/>
                  <a:gd name="T3" fmla="*/ 21 h 347"/>
                  <a:gd name="T4" fmla="*/ 278 w 330"/>
                  <a:gd name="T5" fmla="*/ 41 h 347"/>
                  <a:gd name="T6" fmla="*/ 249 w 330"/>
                  <a:gd name="T7" fmla="*/ 70 h 347"/>
                  <a:gd name="T8" fmla="*/ 221 w 330"/>
                  <a:gd name="T9" fmla="*/ 41 h 347"/>
                  <a:gd name="T10" fmla="*/ 229 w 330"/>
                  <a:gd name="T11" fmla="*/ 21 h 347"/>
                  <a:gd name="T12" fmla="*/ 229 w 330"/>
                  <a:gd name="T13" fmla="*/ 0 h 347"/>
                  <a:gd name="T14" fmla="*/ 101 w 330"/>
                  <a:gd name="T15" fmla="*/ 0 h 347"/>
                  <a:gd name="T16" fmla="*/ 101 w 330"/>
                  <a:gd name="T17" fmla="*/ 21 h 347"/>
                  <a:gd name="T18" fmla="*/ 109 w 330"/>
                  <a:gd name="T19" fmla="*/ 41 h 347"/>
                  <a:gd name="T20" fmla="*/ 81 w 330"/>
                  <a:gd name="T21" fmla="*/ 70 h 347"/>
                  <a:gd name="T22" fmla="*/ 52 w 330"/>
                  <a:gd name="T23" fmla="*/ 41 h 347"/>
                  <a:gd name="T24" fmla="*/ 60 w 330"/>
                  <a:gd name="T25" fmla="*/ 21 h 347"/>
                  <a:gd name="T26" fmla="*/ 60 w 330"/>
                  <a:gd name="T27" fmla="*/ 0 h 347"/>
                  <a:gd name="T28" fmla="*/ 0 w 330"/>
                  <a:gd name="T29" fmla="*/ 0 h 347"/>
                  <a:gd name="T30" fmla="*/ 0 w 330"/>
                  <a:gd name="T31" fmla="*/ 347 h 347"/>
                  <a:gd name="T32" fmla="*/ 330 w 330"/>
                  <a:gd name="T33" fmla="*/ 347 h 347"/>
                  <a:gd name="T34" fmla="*/ 330 w 330"/>
                  <a:gd name="T35" fmla="*/ 0 h 347"/>
                  <a:gd name="T36" fmla="*/ 270 w 330"/>
                  <a:gd name="T37" fmla="*/ 0 h 347"/>
                  <a:gd name="T38" fmla="*/ 304 w 330"/>
                  <a:gd name="T39" fmla="*/ 319 h 347"/>
                  <a:gd name="T40" fmla="*/ 26 w 330"/>
                  <a:gd name="T41" fmla="*/ 319 h 347"/>
                  <a:gd name="T42" fmla="*/ 26 w 330"/>
                  <a:gd name="T43" fmla="*/ 85 h 347"/>
                  <a:gd name="T44" fmla="*/ 304 w 330"/>
                  <a:gd name="T45" fmla="*/ 85 h 347"/>
                  <a:gd name="T46" fmla="*/ 304 w 330"/>
                  <a:gd name="T47" fmla="*/ 31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0" h="347">
                    <a:moveTo>
                      <a:pt x="270" y="0"/>
                    </a:moveTo>
                    <a:cubicBezTo>
                      <a:pt x="270" y="21"/>
                      <a:pt x="270" y="21"/>
                      <a:pt x="270" y="21"/>
                    </a:cubicBezTo>
                    <a:cubicBezTo>
                      <a:pt x="275" y="27"/>
                      <a:pt x="278" y="34"/>
                      <a:pt x="278" y="41"/>
                    </a:cubicBezTo>
                    <a:cubicBezTo>
                      <a:pt x="278" y="57"/>
                      <a:pt x="265" y="70"/>
                      <a:pt x="249" y="70"/>
                    </a:cubicBezTo>
                    <a:cubicBezTo>
                      <a:pt x="233" y="70"/>
                      <a:pt x="221" y="57"/>
                      <a:pt x="221" y="41"/>
                    </a:cubicBezTo>
                    <a:cubicBezTo>
                      <a:pt x="221" y="34"/>
                      <a:pt x="224" y="27"/>
                      <a:pt x="229" y="21"/>
                    </a:cubicBezTo>
                    <a:cubicBezTo>
                      <a:pt x="229" y="0"/>
                      <a:pt x="229" y="0"/>
                      <a:pt x="229" y="0"/>
                    </a:cubicBezTo>
                    <a:cubicBezTo>
                      <a:pt x="101" y="0"/>
                      <a:pt x="101" y="0"/>
                      <a:pt x="101" y="0"/>
                    </a:cubicBezTo>
                    <a:cubicBezTo>
                      <a:pt x="101" y="21"/>
                      <a:pt x="101" y="21"/>
                      <a:pt x="101" y="21"/>
                    </a:cubicBezTo>
                    <a:cubicBezTo>
                      <a:pt x="106" y="27"/>
                      <a:pt x="109" y="34"/>
                      <a:pt x="109" y="41"/>
                    </a:cubicBezTo>
                    <a:cubicBezTo>
                      <a:pt x="109" y="57"/>
                      <a:pt x="97" y="70"/>
                      <a:pt x="81" y="70"/>
                    </a:cubicBezTo>
                    <a:cubicBezTo>
                      <a:pt x="65" y="70"/>
                      <a:pt x="52" y="57"/>
                      <a:pt x="52" y="41"/>
                    </a:cubicBezTo>
                    <a:cubicBezTo>
                      <a:pt x="52" y="34"/>
                      <a:pt x="55" y="27"/>
                      <a:pt x="60" y="21"/>
                    </a:cubicBezTo>
                    <a:cubicBezTo>
                      <a:pt x="60" y="0"/>
                      <a:pt x="60" y="0"/>
                      <a:pt x="60" y="0"/>
                    </a:cubicBezTo>
                    <a:cubicBezTo>
                      <a:pt x="0" y="0"/>
                      <a:pt x="0" y="0"/>
                      <a:pt x="0" y="0"/>
                    </a:cubicBezTo>
                    <a:cubicBezTo>
                      <a:pt x="0" y="347"/>
                      <a:pt x="0" y="347"/>
                      <a:pt x="0" y="347"/>
                    </a:cubicBezTo>
                    <a:cubicBezTo>
                      <a:pt x="330" y="347"/>
                      <a:pt x="330" y="347"/>
                      <a:pt x="330" y="347"/>
                    </a:cubicBezTo>
                    <a:cubicBezTo>
                      <a:pt x="330" y="0"/>
                      <a:pt x="330" y="0"/>
                      <a:pt x="330" y="0"/>
                    </a:cubicBezTo>
                    <a:lnTo>
                      <a:pt x="270" y="0"/>
                    </a:lnTo>
                    <a:close/>
                    <a:moveTo>
                      <a:pt x="304" y="319"/>
                    </a:moveTo>
                    <a:cubicBezTo>
                      <a:pt x="26" y="319"/>
                      <a:pt x="26" y="319"/>
                      <a:pt x="26" y="319"/>
                    </a:cubicBezTo>
                    <a:cubicBezTo>
                      <a:pt x="26" y="85"/>
                      <a:pt x="26" y="85"/>
                      <a:pt x="26" y="85"/>
                    </a:cubicBezTo>
                    <a:cubicBezTo>
                      <a:pt x="304" y="85"/>
                      <a:pt x="304" y="85"/>
                      <a:pt x="304" y="85"/>
                    </a:cubicBezTo>
                    <a:lnTo>
                      <a:pt x="304" y="3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a:solidFill>
                    <a:srgbClr val="353535"/>
                  </a:solidFill>
                  <a:latin typeface="Segoe UI Semilight"/>
                </a:endParaRPr>
              </a:p>
            </p:txBody>
          </p:sp>
          <p:sp>
            <p:nvSpPr>
              <p:cNvPr id="64" name="Rectangle 63">
                <a:extLst>
                  <a:ext uri="{FF2B5EF4-FFF2-40B4-BE49-F238E27FC236}">
                    <a16:creationId xmlns:a16="http://schemas.microsoft.com/office/drawing/2014/main" id="{25D75B64-BA92-452F-8856-DCC19D7FA50B}"/>
                  </a:ext>
                </a:extLst>
              </p:cNvPr>
              <p:cNvSpPr>
                <a:spLocks noChangeArrowheads="1"/>
              </p:cNvSpPr>
              <p:nvPr/>
            </p:nvSpPr>
            <p:spPr bwMode="auto">
              <a:xfrm>
                <a:off x="6407150"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a:solidFill>
                    <a:srgbClr val="353535"/>
                  </a:solidFill>
                  <a:latin typeface="Segoe UI Semilight"/>
                </a:endParaRPr>
              </a:p>
            </p:txBody>
          </p:sp>
          <p:sp>
            <p:nvSpPr>
              <p:cNvPr id="65" name="Rectangle 64">
                <a:extLst>
                  <a:ext uri="{FF2B5EF4-FFF2-40B4-BE49-F238E27FC236}">
                    <a16:creationId xmlns:a16="http://schemas.microsoft.com/office/drawing/2014/main" id="{BEB3D9A2-45CF-4A10-A241-9B0655AC8922}"/>
                  </a:ext>
                </a:extLst>
              </p:cNvPr>
              <p:cNvSpPr>
                <a:spLocks noChangeArrowheads="1"/>
              </p:cNvSpPr>
              <p:nvPr/>
            </p:nvSpPr>
            <p:spPr bwMode="auto">
              <a:xfrm>
                <a:off x="6223000"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a:solidFill>
                    <a:srgbClr val="353535"/>
                  </a:solidFill>
                  <a:latin typeface="Segoe UI Semilight"/>
                </a:endParaRPr>
              </a:p>
            </p:txBody>
          </p:sp>
          <p:sp>
            <p:nvSpPr>
              <p:cNvPr id="66" name="Rectangle 65">
                <a:extLst>
                  <a:ext uri="{FF2B5EF4-FFF2-40B4-BE49-F238E27FC236}">
                    <a16:creationId xmlns:a16="http://schemas.microsoft.com/office/drawing/2014/main" id="{BC444343-927B-459F-9888-D733A09F2EF0}"/>
                  </a:ext>
                </a:extLst>
              </p:cNvPr>
              <p:cNvSpPr>
                <a:spLocks noChangeArrowheads="1"/>
              </p:cNvSpPr>
              <p:nvPr/>
            </p:nvSpPr>
            <p:spPr bwMode="auto">
              <a:xfrm>
                <a:off x="6043613"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a:solidFill>
                    <a:srgbClr val="353535"/>
                  </a:solidFill>
                  <a:latin typeface="Segoe UI Semilight"/>
                </a:endParaRPr>
              </a:p>
            </p:txBody>
          </p:sp>
          <p:sp>
            <p:nvSpPr>
              <p:cNvPr id="67" name="Rectangle 66">
                <a:extLst>
                  <a:ext uri="{FF2B5EF4-FFF2-40B4-BE49-F238E27FC236}">
                    <a16:creationId xmlns:a16="http://schemas.microsoft.com/office/drawing/2014/main" id="{4679E852-8F44-4C2C-B268-FD5370E43902}"/>
                  </a:ext>
                </a:extLst>
              </p:cNvPr>
              <p:cNvSpPr>
                <a:spLocks noChangeArrowheads="1"/>
              </p:cNvSpPr>
              <p:nvPr/>
            </p:nvSpPr>
            <p:spPr bwMode="auto">
              <a:xfrm>
                <a:off x="6407150"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a:solidFill>
                    <a:srgbClr val="353535"/>
                  </a:solidFill>
                  <a:latin typeface="Segoe UI Semilight"/>
                </a:endParaRPr>
              </a:p>
            </p:txBody>
          </p:sp>
          <p:sp>
            <p:nvSpPr>
              <p:cNvPr id="68" name="Rectangle 67">
                <a:extLst>
                  <a:ext uri="{FF2B5EF4-FFF2-40B4-BE49-F238E27FC236}">
                    <a16:creationId xmlns:a16="http://schemas.microsoft.com/office/drawing/2014/main" id="{469E2D98-4E16-47E5-AAD8-5FF8D9A402DE}"/>
                  </a:ext>
                </a:extLst>
              </p:cNvPr>
              <p:cNvSpPr>
                <a:spLocks noChangeArrowheads="1"/>
              </p:cNvSpPr>
              <p:nvPr/>
            </p:nvSpPr>
            <p:spPr bwMode="auto">
              <a:xfrm>
                <a:off x="6223000"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a:solidFill>
                    <a:srgbClr val="353535"/>
                  </a:solidFill>
                  <a:latin typeface="Segoe UI Semilight"/>
                </a:endParaRPr>
              </a:p>
            </p:txBody>
          </p:sp>
          <p:sp>
            <p:nvSpPr>
              <p:cNvPr id="69" name="Rectangle 68">
                <a:extLst>
                  <a:ext uri="{FF2B5EF4-FFF2-40B4-BE49-F238E27FC236}">
                    <a16:creationId xmlns:a16="http://schemas.microsoft.com/office/drawing/2014/main" id="{02D69F56-928F-4E03-965A-FF0759234B56}"/>
                  </a:ext>
                </a:extLst>
              </p:cNvPr>
              <p:cNvSpPr>
                <a:spLocks noChangeArrowheads="1"/>
              </p:cNvSpPr>
              <p:nvPr/>
            </p:nvSpPr>
            <p:spPr bwMode="auto">
              <a:xfrm>
                <a:off x="6043613"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a:solidFill>
                    <a:srgbClr val="353535"/>
                  </a:solidFill>
                  <a:latin typeface="Segoe UI Semilight"/>
                </a:endParaRPr>
              </a:p>
            </p:txBody>
          </p:sp>
          <p:sp>
            <p:nvSpPr>
              <p:cNvPr id="70" name="Rectangle 69">
                <a:extLst>
                  <a:ext uri="{FF2B5EF4-FFF2-40B4-BE49-F238E27FC236}">
                    <a16:creationId xmlns:a16="http://schemas.microsoft.com/office/drawing/2014/main" id="{441289E4-2ADD-41C9-98CE-6A50D6EB31F5}"/>
                  </a:ext>
                </a:extLst>
              </p:cNvPr>
              <p:cNvSpPr>
                <a:spLocks noChangeArrowheads="1"/>
              </p:cNvSpPr>
              <p:nvPr/>
            </p:nvSpPr>
            <p:spPr bwMode="auto">
              <a:xfrm>
                <a:off x="5862638"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a:solidFill>
                    <a:srgbClr val="353535"/>
                  </a:solidFill>
                  <a:latin typeface="Segoe UI Semilight"/>
                </a:endParaRPr>
              </a:p>
            </p:txBody>
          </p:sp>
          <p:sp>
            <p:nvSpPr>
              <p:cNvPr id="71" name="Rectangle 70">
                <a:extLst>
                  <a:ext uri="{FF2B5EF4-FFF2-40B4-BE49-F238E27FC236}">
                    <a16:creationId xmlns:a16="http://schemas.microsoft.com/office/drawing/2014/main" id="{92A5E8BC-DA2D-464D-B272-4EED5EA41566}"/>
                  </a:ext>
                </a:extLst>
              </p:cNvPr>
              <p:cNvSpPr>
                <a:spLocks noChangeArrowheads="1"/>
              </p:cNvSpPr>
              <p:nvPr/>
            </p:nvSpPr>
            <p:spPr bwMode="auto">
              <a:xfrm>
                <a:off x="5680075"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a:solidFill>
                    <a:srgbClr val="353535"/>
                  </a:solidFill>
                  <a:latin typeface="Segoe UI Semilight"/>
                </a:endParaRPr>
              </a:p>
            </p:txBody>
          </p:sp>
          <p:sp>
            <p:nvSpPr>
              <p:cNvPr id="72" name="Rectangle 71">
                <a:extLst>
                  <a:ext uri="{FF2B5EF4-FFF2-40B4-BE49-F238E27FC236}">
                    <a16:creationId xmlns:a16="http://schemas.microsoft.com/office/drawing/2014/main" id="{8896204D-AF13-4A2F-823F-BA78385A3446}"/>
                  </a:ext>
                </a:extLst>
              </p:cNvPr>
              <p:cNvSpPr>
                <a:spLocks noChangeArrowheads="1"/>
              </p:cNvSpPr>
              <p:nvPr/>
            </p:nvSpPr>
            <p:spPr bwMode="auto">
              <a:xfrm>
                <a:off x="6407150"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a:solidFill>
                    <a:srgbClr val="353535"/>
                  </a:solidFill>
                  <a:latin typeface="Segoe UI Semilight"/>
                </a:endParaRPr>
              </a:p>
            </p:txBody>
          </p:sp>
          <p:sp>
            <p:nvSpPr>
              <p:cNvPr id="73" name="Rectangle 72">
                <a:extLst>
                  <a:ext uri="{FF2B5EF4-FFF2-40B4-BE49-F238E27FC236}">
                    <a16:creationId xmlns:a16="http://schemas.microsoft.com/office/drawing/2014/main" id="{8F03BE23-0227-4A4E-99FE-5022AF1CC882}"/>
                  </a:ext>
                </a:extLst>
              </p:cNvPr>
              <p:cNvSpPr>
                <a:spLocks noChangeArrowheads="1"/>
              </p:cNvSpPr>
              <p:nvPr/>
            </p:nvSpPr>
            <p:spPr bwMode="auto">
              <a:xfrm>
                <a:off x="6223000"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a:solidFill>
                    <a:srgbClr val="353535"/>
                  </a:solidFill>
                  <a:latin typeface="Segoe UI Semilight"/>
                </a:endParaRPr>
              </a:p>
            </p:txBody>
          </p:sp>
          <p:sp>
            <p:nvSpPr>
              <p:cNvPr id="74" name="Rectangle 73">
                <a:extLst>
                  <a:ext uri="{FF2B5EF4-FFF2-40B4-BE49-F238E27FC236}">
                    <a16:creationId xmlns:a16="http://schemas.microsoft.com/office/drawing/2014/main" id="{1B1A536C-50EE-48AA-BDCD-7A3A27A109A0}"/>
                  </a:ext>
                </a:extLst>
              </p:cNvPr>
              <p:cNvSpPr>
                <a:spLocks noChangeArrowheads="1"/>
              </p:cNvSpPr>
              <p:nvPr/>
            </p:nvSpPr>
            <p:spPr bwMode="auto">
              <a:xfrm>
                <a:off x="6043613"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a:solidFill>
                    <a:srgbClr val="353535"/>
                  </a:solidFill>
                  <a:latin typeface="Segoe UI Semilight"/>
                </a:endParaRPr>
              </a:p>
            </p:txBody>
          </p:sp>
          <p:sp>
            <p:nvSpPr>
              <p:cNvPr id="75" name="Rectangle 74">
                <a:extLst>
                  <a:ext uri="{FF2B5EF4-FFF2-40B4-BE49-F238E27FC236}">
                    <a16:creationId xmlns:a16="http://schemas.microsoft.com/office/drawing/2014/main" id="{3D3D3F80-7601-4870-983E-51F1EAA5E687}"/>
                  </a:ext>
                </a:extLst>
              </p:cNvPr>
              <p:cNvSpPr>
                <a:spLocks noChangeArrowheads="1"/>
              </p:cNvSpPr>
              <p:nvPr/>
            </p:nvSpPr>
            <p:spPr bwMode="auto">
              <a:xfrm>
                <a:off x="5862638"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a:solidFill>
                    <a:srgbClr val="353535"/>
                  </a:solidFill>
                  <a:latin typeface="Segoe UI Semilight"/>
                </a:endParaRPr>
              </a:p>
            </p:txBody>
          </p:sp>
          <p:sp>
            <p:nvSpPr>
              <p:cNvPr id="76" name="Rectangle 75">
                <a:extLst>
                  <a:ext uri="{FF2B5EF4-FFF2-40B4-BE49-F238E27FC236}">
                    <a16:creationId xmlns:a16="http://schemas.microsoft.com/office/drawing/2014/main" id="{06288757-0035-445E-B367-735D7C0C4EAA}"/>
                  </a:ext>
                </a:extLst>
              </p:cNvPr>
              <p:cNvSpPr>
                <a:spLocks noChangeArrowheads="1"/>
              </p:cNvSpPr>
              <p:nvPr/>
            </p:nvSpPr>
            <p:spPr bwMode="auto">
              <a:xfrm>
                <a:off x="5680075"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a:solidFill>
                    <a:srgbClr val="353535"/>
                  </a:solidFill>
                  <a:latin typeface="Segoe UI Semilight"/>
                </a:endParaRPr>
              </a:p>
            </p:txBody>
          </p:sp>
          <p:sp>
            <p:nvSpPr>
              <p:cNvPr id="77" name="Rectangle 31">
                <a:extLst>
                  <a:ext uri="{FF2B5EF4-FFF2-40B4-BE49-F238E27FC236}">
                    <a16:creationId xmlns:a16="http://schemas.microsoft.com/office/drawing/2014/main" id="{9F961448-1B2D-4E12-B4CA-9A330745A2FE}"/>
                  </a:ext>
                </a:extLst>
              </p:cNvPr>
              <p:cNvSpPr>
                <a:spLocks noChangeArrowheads="1"/>
              </p:cNvSpPr>
              <p:nvPr/>
            </p:nvSpPr>
            <p:spPr bwMode="auto">
              <a:xfrm>
                <a:off x="6223000"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a:solidFill>
                    <a:srgbClr val="353535"/>
                  </a:solidFill>
                  <a:latin typeface="Segoe UI Semilight"/>
                </a:endParaRPr>
              </a:p>
            </p:txBody>
          </p:sp>
          <p:sp>
            <p:nvSpPr>
              <p:cNvPr id="78" name="Rectangle 32">
                <a:extLst>
                  <a:ext uri="{FF2B5EF4-FFF2-40B4-BE49-F238E27FC236}">
                    <a16:creationId xmlns:a16="http://schemas.microsoft.com/office/drawing/2014/main" id="{A26B4AF5-B212-4386-B1D3-52512B607577}"/>
                  </a:ext>
                </a:extLst>
              </p:cNvPr>
              <p:cNvSpPr>
                <a:spLocks noChangeArrowheads="1"/>
              </p:cNvSpPr>
              <p:nvPr/>
            </p:nvSpPr>
            <p:spPr bwMode="auto">
              <a:xfrm>
                <a:off x="6043613"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a:solidFill>
                    <a:srgbClr val="353535"/>
                  </a:solidFill>
                  <a:latin typeface="Segoe UI Semilight"/>
                </a:endParaRPr>
              </a:p>
            </p:txBody>
          </p:sp>
          <p:sp>
            <p:nvSpPr>
              <p:cNvPr id="79" name="Rectangle 33">
                <a:extLst>
                  <a:ext uri="{FF2B5EF4-FFF2-40B4-BE49-F238E27FC236}">
                    <a16:creationId xmlns:a16="http://schemas.microsoft.com/office/drawing/2014/main" id="{DD728D84-E689-4293-BC45-EB319046A458}"/>
                  </a:ext>
                </a:extLst>
              </p:cNvPr>
              <p:cNvSpPr>
                <a:spLocks noChangeArrowheads="1"/>
              </p:cNvSpPr>
              <p:nvPr/>
            </p:nvSpPr>
            <p:spPr bwMode="auto">
              <a:xfrm>
                <a:off x="5862638"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a:solidFill>
                    <a:srgbClr val="353535"/>
                  </a:solidFill>
                  <a:latin typeface="Segoe UI Semilight"/>
                </a:endParaRPr>
              </a:p>
            </p:txBody>
          </p:sp>
          <p:sp>
            <p:nvSpPr>
              <p:cNvPr id="80" name="Rectangle 34">
                <a:extLst>
                  <a:ext uri="{FF2B5EF4-FFF2-40B4-BE49-F238E27FC236}">
                    <a16:creationId xmlns:a16="http://schemas.microsoft.com/office/drawing/2014/main" id="{53C0D3A4-C329-481B-BB6C-6B18EC39C58F}"/>
                  </a:ext>
                </a:extLst>
              </p:cNvPr>
              <p:cNvSpPr>
                <a:spLocks noChangeArrowheads="1"/>
              </p:cNvSpPr>
              <p:nvPr/>
            </p:nvSpPr>
            <p:spPr bwMode="auto">
              <a:xfrm>
                <a:off x="5680075"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a:solidFill>
                    <a:srgbClr val="353535"/>
                  </a:solidFill>
                  <a:latin typeface="Segoe UI Semilight"/>
                </a:endParaRPr>
              </a:p>
            </p:txBody>
          </p:sp>
          <p:sp>
            <p:nvSpPr>
              <p:cNvPr id="81" name="Freeform 35">
                <a:extLst>
                  <a:ext uri="{FF2B5EF4-FFF2-40B4-BE49-F238E27FC236}">
                    <a16:creationId xmlns:a16="http://schemas.microsoft.com/office/drawing/2014/main" id="{3395F882-D74F-47A1-8428-7EE1D591CA1E}"/>
                  </a:ext>
                </a:extLst>
              </p:cNvPr>
              <p:cNvSpPr>
                <a:spLocks/>
              </p:cNvSpPr>
              <p:nvPr/>
            </p:nvSpPr>
            <p:spPr bwMode="auto">
              <a:xfrm>
                <a:off x="6381750" y="2681288"/>
                <a:ext cx="74613" cy="390525"/>
              </a:xfrm>
              <a:custGeom>
                <a:avLst/>
                <a:gdLst>
                  <a:gd name="T0" fmla="*/ 10 w 20"/>
                  <a:gd name="T1" fmla="*/ 104 h 104"/>
                  <a:gd name="T2" fmla="*/ 20 w 20"/>
                  <a:gd name="T3" fmla="*/ 94 h 104"/>
                  <a:gd name="T4" fmla="*/ 20 w 20"/>
                  <a:gd name="T5" fmla="*/ 10 h 104"/>
                  <a:gd name="T6" fmla="*/ 10 w 20"/>
                  <a:gd name="T7" fmla="*/ 0 h 104"/>
                  <a:gd name="T8" fmla="*/ 0 w 20"/>
                  <a:gd name="T9" fmla="*/ 10 h 104"/>
                  <a:gd name="T10" fmla="*/ 0 w 20"/>
                  <a:gd name="T11" fmla="*/ 94 h 104"/>
                  <a:gd name="T12" fmla="*/ 10 w 20"/>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20" h="104">
                    <a:moveTo>
                      <a:pt x="10" y="104"/>
                    </a:moveTo>
                    <a:cubicBezTo>
                      <a:pt x="15" y="104"/>
                      <a:pt x="20" y="100"/>
                      <a:pt x="20" y="94"/>
                    </a:cubicBezTo>
                    <a:cubicBezTo>
                      <a:pt x="20" y="10"/>
                      <a:pt x="20" y="10"/>
                      <a:pt x="20" y="10"/>
                    </a:cubicBezTo>
                    <a:cubicBezTo>
                      <a:pt x="20" y="5"/>
                      <a:pt x="15" y="0"/>
                      <a:pt x="10" y="0"/>
                    </a:cubicBezTo>
                    <a:cubicBezTo>
                      <a:pt x="5" y="0"/>
                      <a:pt x="0" y="5"/>
                      <a:pt x="0" y="10"/>
                    </a:cubicBezTo>
                    <a:cubicBezTo>
                      <a:pt x="0" y="94"/>
                      <a:pt x="0" y="94"/>
                      <a:pt x="0" y="94"/>
                    </a:cubicBezTo>
                    <a:cubicBezTo>
                      <a:pt x="0" y="100"/>
                      <a:pt x="5" y="104"/>
                      <a:pt x="1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a:solidFill>
                    <a:srgbClr val="353535"/>
                  </a:solidFill>
                  <a:latin typeface="Segoe UI Semilight"/>
                </a:endParaRPr>
              </a:p>
            </p:txBody>
          </p:sp>
          <p:sp>
            <p:nvSpPr>
              <p:cNvPr id="82" name="Freeform 36">
                <a:extLst>
                  <a:ext uri="{FF2B5EF4-FFF2-40B4-BE49-F238E27FC236}">
                    <a16:creationId xmlns:a16="http://schemas.microsoft.com/office/drawing/2014/main" id="{819B6F96-AFE2-4D6D-8D23-91D3755617CB}"/>
                  </a:ext>
                </a:extLst>
              </p:cNvPr>
              <p:cNvSpPr>
                <a:spLocks/>
              </p:cNvSpPr>
              <p:nvPr/>
            </p:nvSpPr>
            <p:spPr bwMode="auto">
              <a:xfrm>
                <a:off x="5746750" y="2681288"/>
                <a:ext cx="71438" cy="390525"/>
              </a:xfrm>
              <a:custGeom>
                <a:avLst/>
                <a:gdLst>
                  <a:gd name="T0" fmla="*/ 10 w 19"/>
                  <a:gd name="T1" fmla="*/ 104 h 104"/>
                  <a:gd name="T2" fmla="*/ 19 w 19"/>
                  <a:gd name="T3" fmla="*/ 94 h 104"/>
                  <a:gd name="T4" fmla="*/ 19 w 19"/>
                  <a:gd name="T5" fmla="*/ 10 h 104"/>
                  <a:gd name="T6" fmla="*/ 10 w 19"/>
                  <a:gd name="T7" fmla="*/ 0 h 104"/>
                  <a:gd name="T8" fmla="*/ 0 w 19"/>
                  <a:gd name="T9" fmla="*/ 10 h 104"/>
                  <a:gd name="T10" fmla="*/ 0 w 19"/>
                  <a:gd name="T11" fmla="*/ 94 h 104"/>
                  <a:gd name="T12" fmla="*/ 10 w 19"/>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19" h="104">
                    <a:moveTo>
                      <a:pt x="10" y="104"/>
                    </a:moveTo>
                    <a:cubicBezTo>
                      <a:pt x="15" y="104"/>
                      <a:pt x="19" y="100"/>
                      <a:pt x="19" y="94"/>
                    </a:cubicBezTo>
                    <a:cubicBezTo>
                      <a:pt x="19" y="10"/>
                      <a:pt x="19" y="10"/>
                      <a:pt x="19" y="10"/>
                    </a:cubicBezTo>
                    <a:cubicBezTo>
                      <a:pt x="19" y="5"/>
                      <a:pt x="15" y="0"/>
                      <a:pt x="10" y="0"/>
                    </a:cubicBezTo>
                    <a:cubicBezTo>
                      <a:pt x="4" y="0"/>
                      <a:pt x="0" y="5"/>
                      <a:pt x="0" y="10"/>
                    </a:cubicBezTo>
                    <a:cubicBezTo>
                      <a:pt x="0" y="94"/>
                      <a:pt x="0" y="94"/>
                      <a:pt x="0" y="94"/>
                    </a:cubicBezTo>
                    <a:cubicBezTo>
                      <a:pt x="0" y="100"/>
                      <a:pt x="4" y="104"/>
                      <a:pt x="1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a:solidFill>
                    <a:srgbClr val="353535"/>
                  </a:solidFill>
                  <a:latin typeface="Segoe UI Semilight"/>
                </a:endParaRPr>
              </a:p>
            </p:txBody>
          </p:sp>
        </p:grpSp>
      </p:grpSp>
      <p:pic>
        <p:nvPicPr>
          <p:cNvPr id="83" name="Picture 82">
            <a:extLst>
              <a:ext uri="{FF2B5EF4-FFF2-40B4-BE49-F238E27FC236}">
                <a16:creationId xmlns:a16="http://schemas.microsoft.com/office/drawing/2014/main" id="{D47094D1-11C6-422A-8350-AFBD11BC2626}"/>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919899" y="2471539"/>
            <a:ext cx="519763" cy="519763"/>
          </a:xfrm>
          <a:prstGeom prst="rect">
            <a:avLst/>
          </a:prstGeom>
        </p:spPr>
      </p:pic>
      <p:grpSp>
        <p:nvGrpSpPr>
          <p:cNvPr id="3" name="Group 2">
            <a:extLst>
              <a:ext uri="{FF2B5EF4-FFF2-40B4-BE49-F238E27FC236}">
                <a16:creationId xmlns:a16="http://schemas.microsoft.com/office/drawing/2014/main" id="{5845511B-4995-4A42-A139-727732D6C55A}"/>
              </a:ext>
            </a:extLst>
          </p:cNvPr>
          <p:cNvGrpSpPr/>
          <p:nvPr/>
        </p:nvGrpSpPr>
        <p:grpSpPr>
          <a:xfrm>
            <a:off x="10032220" y="2528052"/>
            <a:ext cx="1921871" cy="1150979"/>
            <a:chOff x="10032220" y="2528052"/>
            <a:chExt cx="1921871" cy="1150979"/>
          </a:xfrm>
        </p:grpSpPr>
        <p:sp>
          <p:nvSpPr>
            <p:cNvPr id="24" name="TextBox 23">
              <a:extLst>
                <a:ext uri="{FF2B5EF4-FFF2-40B4-BE49-F238E27FC236}">
                  <a16:creationId xmlns:a16="http://schemas.microsoft.com/office/drawing/2014/main" id="{F171584D-81C8-4DE0-A16E-FB0E38D1BED4}"/>
                </a:ext>
              </a:extLst>
            </p:cNvPr>
            <p:cNvSpPr txBox="1"/>
            <p:nvPr/>
          </p:nvSpPr>
          <p:spPr>
            <a:xfrm>
              <a:off x="10032220" y="3208422"/>
              <a:ext cx="1921871" cy="470609"/>
            </a:xfrm>
            <a:prstGeom prst="rect">
              <a:avLst/>
            </a:prstGeom>
            <a:noFill/>
          </p:spPr>
          <p:txBody>
            <a:bodyPr wrap="none" lIns="89629" tIns="44815" rIns="89629" bIns="44815" rtlCol="0">
              <a:spAutoFit/>
            </a:bodyPr>
            <a:lstStyle/>
            <a:p>
              <a:pPr algn="ctr" defTabSz="895493">
                <a:lnSpc>
                  <a:spcPct val="90000"/>
                </a:lnSpc>
                <a:defRPr/>
              </a:pPr>
              <a:r>
                <a:rPr lang="en-US" sz="1372" kern="0">
                  <a:gradFill>
                    <a:gsLst>
                      <a:gs pos="0">
                        <a:srgbClr val="FFFFFF"/>
                      </a:gs>
                      <a:gs pos="100000">
                        <a:srgbClr val="FFFFFF"/>
                      </a:gs>
                    </a:gsLst>
                    <a:lin ang="5400000" scaled="1"/>
                  </a:gradFill>
                  <a:latin typeface="Segoe UI"/>
                </a:rPr>
                <a:t>Private registry </a:t>
              </a:r>
            </a:p>
            <a:p>
              <a:pPr algn="ctr" defTabSz="895493">
                <a:lnSpc>
                  <a:spcPct val="90000"/>
                </a:lnSpc>
                <a:defRPr/>
              </a:pPr>
              <a:r>
                <a:rPr lang="en-US" sz="1372" kern="0">
                  <a:gradFill>
                    <a:gsLst>
                      <a:gs pos="0">
                        <a:srgbClr val="FFFFFF"/>
                      </a:gs>
                      <a:gs pos="100000">
                        <a:srgbClr val="FFFFFF"/>
                      </a:gs>
                    </a:gsLst>
                    <a:lin ang="5400000" scaled="1"/>
                  </a:gradFill>
                  <a:latin typeface="Segoe UI"/>
                </a:rPr>
                <a:t>Support &amp; docker hub</a:t>
              </a:r>
            </a:p>
          </p:txBody>
        </p:sp>
        <p:grpSp>
          <p:nvGrpSpPr>
            <p:cNvPr id="84" name="Group 83">
              <a:extLst>
                <a:ext uri="{FF2B5EF4-FFF2-40B4-BE49-F238E27FC236}">
                  <a16:creationId xmlns:a16="http://schemas.microsoft.com/office/drawing/2014/main" id="{6F472C57-BC88-4C4A-A6D8-43BB36088013}"/>
                </a:ext>
              </a:extLst>
            </p:cNvPr>
            <p:cNvGrpSpPr>
              <a:grpSpLocks noChangeAspect="1"/>
            </p:cNvGrpSpPr>
            <p:nvPr/>
          </p:nvGrpSpPr>
          <p:grpSpPr>
            <a:xfrm>
              <a:off x="10792395" y="2528052"/>
              <a:ext cx="399752" cy="563718"/>
              <a:chOff x="6624638" y="3833813"/>
              <a:chExt cx="468312" cy="660400"/>
            </a:xfrm>
            <a:solidFill>
              <a:schemeClr val="bg1"/>
            </a:solidFill>
          </p:grpSpPr>
          <p:sp>
            <p:nvSpPr>
              <p:cNvPr id="85" name="Freeform 100">
                <a:extLst>
                  <a:ext uri="{FF2B5EF4-FFF2-40B4-BE49-F238E27FC236}">
                    <a16:creationId xmlns:a16="http://schemas.microsoft.com/office/drawing/2014/main" id="{471ED4FA-DCC0-429C-9FD2-A046D2194E55}"/>
                  </a:ext>
                </a:extLst>
              </p:cNvPr>
              <p:cNvSpPr>
                <a:spLocks/>
              </p:cNvSpPr>
              <p:nvPr/>
            </p:nvSpPr>
            <p:spPr bwMode="auto">
              <a:xfrm>
                <a:off x="6678613" y="3833813"/>
                <a:ext cx="358775" cy="254000"/>
              </a:xfrm>
              <a:custGeom>
                <a:avLst/>
                <a:gdLst>
                  <a:gd name="T0" fmla="*/ 0 w 196"/>
                  <a:gd name="T1" fmla="*/ 138 h 139"/>
                  <a:gd name="T2" fmla="*/ 29 w 196"/>
                  <a:gd name="T3" fmla="*/ 138 h 139"/>
                  <a:gd name="T4" fmla="*/ 29 w 196"/>
                  <a:gd name="T5" fmla="*/ 97 h 139"/>
                  <a:gd name="T6" fmla="*/ 98 w 196"/>
                  <a:gd name="T7" fmla="*/ 28 h 139"/>
                  <a:gd name="T8" fmla="*/ 168 w 196"/>
                  <a:gd name="T9" fmla="*/ 97 h 139"/>
                  <a:gd name="T10" fmla="*/ 168 w 196"/>
                  <a:gd name="T11" fmla="*/ 139 h 139"/>
                  <a:gd name="T12" fmla="*/ 196 w 196"/>
                  <a:gd name="T13" fmla="*/ 139 h 139"/>
                  <a:gd name="T14" fmla="*/ 196 w 196"/>
                  <a:gd name="T15" fmla="*/ 97 h 139"/>
                  <a:gd name="T16" fmla="*/ 98 w 196"/>
                  <a:gd name="T17" fmla="*/ 0 h 139"/>
                  <a:gd name="T18" fmla="*/ 0 w 196"/>
                  <a:gd name="T19" fmla="*/ 97 h 139"/>
                  <a:gd name="T20" fmla="*/ 0 w 196"/>
                  <a:gd name="T21" fmla="*/ 13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 h="139">
                    <a:moveTo>
                      <a:pt x="0" y="138"/>
                    </a:moveTo>
                    <a:cubicBezTo>
                      <a:pt x="29" y="138"/>
                      <a:pt x="29" y="138"/>
                      <a:pt x="29" y="138"/>
                    </a:cubicBezTo>
                    <a:cubicBezTo>
                      <a:pt x="29" y="97"/>
                      <a:pt x="29" y="97"/>
                      <a:pt x="29" y="97"/>
                    </a:cubicBezTo>
                    <a:cubicBezTo>
                      <a:pt x="29" y="59"/>
                      <a:pt x="60" y="28"/>
                      <a:pt x="98" y="28"/>
                    </a:cubicBezTo>
                    <a:cubicBezTo>
                      <a:pt x="136" y="28"/>
                      <a:pt x="168" y="59"/>
                      <a:pt x="168" y="97"/>
                    </a:cubicBezTo>
                    <a:cubicBezTo>
                      <a:pt x="168" y="139"/>
                      <a:pt x="168" y="139"/>
                      <a:pt x="168" y="139"/>
                    </a:cubicBezTo>
                    <a:cubicBezTo>
                      <a:pt x="196" y="139"/>
                      <a:pt x="196" y="139"/>
                      <a:pt x="196" y="139"/>
                    </a:cubicBezTo>
                    <a:cubicBezTo>
                      <a:pt x="196" y="97"/>
                      <a:pt x="196" y="97"/>
                      <a:pt x="196" y="97"/>
                    </a:cubicBezTo>
                    <a:cubicBezTo>
                      <a:pt x="196" y="44"/>
                      <a:pt x="152" y="0"/>
                      <a:pt x="98" y="0"/>
                    </a:cubicBezTo>
                    <a:cubicBezTo>
                      <a:pt x="44" y="0"/>
                      <a:pt x="0" y="44"/>
                      <a:pt x="0" y="97"/>
                    </a:cubicBezTo>
                    <a:lnTo>
                      <a:pt x="0"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a:solidFill>
                    <a:srgbClr val="353535"/>
                  </a:solidFill>
                  <a:latin typeface="Segoe UI Semilight"/>
                </a:endParaRPr>
              </a:p>
            </p:txBody>
          </p:sp>
          <p:sp>
            <p:nvSpPr>
              <p:cNvPr id="86" name="Freeform 101">
                <a:extLst>
                  <a:ext uri="{FF2B5EF4-FFF2-40B4-BE49-F238E27FC236}">
                    <a16:creationId xmlns:a16="http://schemas.microsoft.com/office/drawing/2014/main" id="{8AF196DA-BA30-4F9B-8B7D-D74F71AF0009}"/>
                  </a:ext>
                </a:extLst>
              </p:cNvPr>
              <p:cNvSpPr>
                <a:spLocks noEditPoints="1"/>
              </p:cNvSpPr>
              <p:nvPr/>
            </p:nvSpPr>
            <p:spPr bwMode="auto">
              <a:xfrm>
                <a:off x="6624638" y="4119563"/>
                <a:ext cx="468312" cy="374650"/>
              </a:xfrm>
              <a:custGeom>
                <a:avLst/>
                <a:gdLst>
                  <a:gd name="T0" fmla="*/ 235 w 255"/>
                  <a:gd name="T1" fmla="*/ 0 h 204"/>
                  <a:gd name="T2" fmla="*/ 20 w 255"/>
                  <a:gd name="T3" fmla="*/ 0 h 204"/>
                  <a:gd name="T4" fmla="*/ 0 w 255"/>
                  <a:gd name="T5" fmla="*/ 20 h 204"/>
                  <a:gd name="T6" fmla="*/ 0 w 255"/>
                  <a:gd name="T7" fmla="*/ 184 h 204"/>
                  <a:gd name="T8" fmla="*/ 20 w 255"/>
                  <a:gd name="T9" fmla="*/ 204 h 204"/>
                  <a:gd name="T10" fmla="*/ 235 w 255"/>
                  <a:gd name="T11" fmla="*/ 204 h 204"/>
                  <a:gd name="T12" fmla="*/ 255 w 255"/>
                  <a:gd name="T13" fmla="*/ 184 h 204"/>
                  <a:gd name="T14" fmla="*/ 255 w 255"/>
                  <a:gd name="T15" fmla="*/ 20 h 204"/>
                  <a:gd name="T16" fmla="*/ 235 w 255"/>
                  <a:gd name="T17" fmla="*/ 0 h 204"/>
                  <a:gd name="T18" fmla="*/ 242 w 255"/>
                  <a:gd name="T19" fmla="*/ 184 h 204"/>
                  <a:gd name="T20" fmla="*/ 234 w 255"/>
                  <a:gd name="T21" fmla="*/ 192 h 204"/>
                  <a:gd name="T22" fmla="*/ 226 w 255"/>
                  <a:gd name="T23" fmla="*/ 192 h 204"/>
                  <a:gd name="T24" fmla="*/ 212 w 255"/>
                  <a:gd name="T25" fmla="*/ 184 h 204"/>
                  <a:gd name="T26" fmla="*/ 201 w 255"/>
                  <a:gd name="T27" fmla="*/ 181 h 204"/>
                  <a:gd name="T28" fmla="*/ 53 w 255"/>
                  <a:gd name="T29" fmla="*/ 181 h 204"/>
                  <a:gd name="T30" fmla="*/ 42 w 255"/>
                  <a:gd name="T31" fmla="*/ 184 h 204"/>
                  <a:gd name="T32" fmla="*/ 28 w 255"/>
                  <a:gd name="T33" fmla="*/ 192 h 204"/>
                  <a:gd name="T34" fmla="*/ 20 w 255"/>
                  <a:gd name="T35" fmla="*/ 192 h 204"/>
                  <a:gd name="T36" fmla="*/ 12 w 255"/>
                  <a:gd name="T37" fmla="*/ 184 h 204"/>
                  <a:gd name="T38" fmla="*/ 12 w 255"/>
                  <a:gd name="T39" fmla="*/ 183 h 204"/>
                  <a:gd name="T40" fmla="*/ 35 w 255"/>
                  <a:gd name="T41" fmla="*/ 170 h 204"/>
                  <a:gd name="T42" fmla="*/ 53 w 255"/>
                  <a:gd name="T43" fmla="*/ 166 h 204"/>
                  <a:gd name="T44" fmla="*/ 201 w 255"/>
                  <a:gd name="T45" fmla="*/ 166 h 204"/>
                  <a:gd name="T46" fmla="*/ 220 w 255"/>
                  <a:gd name="T47" fmla="*/ 170 h 204"/>
                  <a:gd name="T48" fmla="*/ 242 w 255"/>
                  <a:gd name="T49" fmla="*/ 183 h 204"/>
                  <a:gd name="T50" fmla="*/ 242 w 255"/>
                  <a:gd name="T51" fmla="*/ 184 h 204"/>
                  <a:gd name="T52" fmla="*/ 107 w 255"/>
                  <a:gd name="T53" fmla="*/ 89 h 204"/>
                  <a:gd name="T54" fmla="*/ 127 w 255"/>
                  <a:gd name="T55" fmla="*/ 69 h 204"/>
                  <a:gd name="T56" fmla="*/ 147 w 255"/>
                  <a:gd name="T57" fmla="*/ 89 h 204"/>
                  <a:gd name="T58" fmla="*/ 136 w 255"/>
                  <a:gd name="T59" fmla="*/ 107 h 204"/>
                  <a:gd name="T60" fmla="*/ 136 w 255"/>
                  <a:gd name="T61" fmla="*/ 135 h 204"/>
                  <a:gd name="T62" fmla="*/ 118 w 255"/>
                  <a:gd name="T63" fmla="*/ 135 h 204"/>
                  <a:gd name="T64" fmla="*/ 118 w 255"/>
                  <a:gd name="T65" fmla="*/ 107 h 204"/>
                  <a:gd name="T66" fmla="*/ 107 w 255"/>
                  <a:gd name="T67" fmla="*/ 89 h 204"/>
                  <a:gd name="T68" fmla="*/ 242 w 255"/>
                  <a:gd name="T69" fmla="*/ 21 h 204"/>
                  <a:gd name="T70" fmla="*/ 220 w 255"/>
                  <a:gd name="T71" fmla="*/ 34 h 204"/>
                  <a:gd name="T72" fmla="*/ 201 w 255"/>
                  <a:gd name="T73" fmla="*/ 39 h 204"/>
                  <a:gd name="T74" fmla="*/ 201 w 255"/>
                  <a:gd name="T75" fmla="*/ 39 h 204"/>
                  <a:gd name="T76" fmla="*/ 53 w 255"/>
                  <a:gd name="T77" fmla="*/ 39 h 204"/>
                  <a:gd name="T78" fmla="*/ 35 w 255"/>
                  <a:gd name="T79" fmla="*/ 34 h 204"/>
                  <a:gd name="T80" fmla="*/ 12 w 255"/>
                  <a:gd name="T81" fmla="*/ 21 h 204"/>
                  <a:gd name="T82" fmla="*/ 12 w 255"/>
                  <a:gd name="T83" fmla="*/ 21 h 204"/>
                  <a:gd name="T84" fmla="*/ 20 w 255"/>
                  <a:gd name="T85" fmla="*/ 13 h 204"/>
                  <a:gd name="T86" fmla="*/ 28 w 255"/>
                  <a:gd name="T87" fmla="*/ 13 h 204"/>
                  <a:gd name="T88" fmla="*/ 42 w 255"/>
                  <a:gd name="T89" fmla="*/ 20 h 204"/>
                  <a:gd name="T90" fmla="*/ 53 w 255"/>
                  <a:gd name="T91" fmla="*/ 23 h 204"/>
                  <a:gd name="T92" fmla="*/ 201 w 255"/>
                  <a:gd name="T93" fmla="*/ 23 h 204"/>
                  <a:gd name="T94" fmla="*/ 212 w 255"/>
                  <a:gd name="T95" fmla="*/ 20 h 204"/>
                  <a:gd name="T96" fmla="*/ 226 w 255"/>
                  <a:gd name="T97" fmla="*/ 13 h 204"/>
                  <a:gd name="T98" fmla="*/ 234 w 255"/>
                  <a:gd name="T99" fmla="*/ 13 h 204"/>
                  <a:gd name="T100" fmla="*/ 242 w 255"/>
                  <a:gd name="T101" fmla="*/ 2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5" h="204">
                    <a:moveTo>
                      <a:pt x="235" y="0"/>
                    </a:moveTo>
                    <a:cubicBezTo>
                      <a:pt x="20" y="0"/>
                      <a:pt x="20" y="0"/>
                      <a:pt x="20" y="0"/>
                    </a:cubicBezTo>
                    <a:cubicBezTo>
                      <a:pt x="9" y="0"/>
                      <a:pt x="0" y="9"/>
                      <a:pt x="0" y="20"/>
                    </a:cubicBezTo>
                    <a:cubicBezTo>
                      <a:pt x="0" y="184"/>
                      <a:pt x="0" y="184"/>
                      <a:pt x="0" y="184"/>
                    </a:cubicBezTo>
                    <a:cubicBezTo>
                      <a:pt x="0" y="195"/>
                      <a:pt x="9" y="204"/>
                      <a:pt x="20" y="204"/>
                    </a:cubicBezTo>
                    <a:cubicBezTo>
                      <a:pt x="235" y="204"/>
                      <a:pt x="235" y="204"/>
                      <a:pt x="235" y="204"/>
                    </a:cubicBezTo>
                    <a:cubicBezTo>
                      <a:pt x="246" y="204"/>
                      <a:pt x="255" y="195"/>
                      <a:pt x="255" y="184"/>
                    </a:cubicBezTo>
                    <a:cubicBezTo>
                      <a:pt x="255" y="20"/>
                      <a:pt x="255" y="20"/>
                      <a:pt x="255" y="20"/>
                    </a:cubicBezTo>
                    <a:cubicBezTo>
                      <a:pt x="255" y="9"/>
                      <a:pt x="246" y="0"/>
                      <a:pt x="235" y="0"/>
                    </a:cubicBezTo>
                    <a:close/>
                    <a:moveTo>
                      <a:pt x="242" y="184"/>
                    </a:moveTo>
                    <a:cubicBezTo>
                      <a:pt x="242" y="188"/>
                      <a:pt x="239" y="192"/>
                      <a:pt x="234" y="192"/>
                    </a:cubicBezTo>
                    <a:cubicBezTo>
                      <a:pt x="226" y="192"/>
                      <a:pt x="226" y="192"/>
                      <a:pt x="226" y="192"/>
                    </a:cubicBezTo>
                    <a:cubicBezTo>
                      <a:pt x="212" y="184"/>
                      <a:pt x="212" y="184"/>
                      <a:pt x="212" y="184"/>
                    </a:cubicBezTo>
                    <a:cubicBezTo>
                      <a:pt x="210" y="182"/>
                      <a:pt x="204" y="181"/>
                      <a:pt x="201" y="181"/>
                    </a:cubicBezTo>
                    <a:cubicBezTo>
                      <a:pt x="53" y="181"/>
                      <a:pt x="53" y="181"/>
                      <a:pt x="53" y="181"/>
                    </a:cubicBezTo>
                    <a:cubicBezTo>
                      <a:pt x="50" y="181"/>
                      <a:pt x="44" y="182"/>
                      <a:pt x="42" y="184"/>
                    </a:cubicBezTo>
                    <a:cubicBezTo>
                      <a:pt x="28" y="192"/>
                      <a:pt x="28" y="192"/>
                      <a:pt x="28" y="192"/>
                    </a:cubicBezTo>
                    <a:cubicBezTo>
                      <a:pt x="20" y="192"/>
                      <a:pt x="20" y="192"/>
                      <a:pt x="20" y="192"/>
                    </a:cubicBezTo>
                    <a:cubicBezTo>
                      <a:pt x="15" y="192"/>
                      <a:pt x="12" y="188"/>
                      <a:pt x="12" y="184"/>
                    </a:cubicBezTo>
                    <a:cubicBezTo>
                      <a:pt x="12" y="183"/>
                      <a:pt x="12" y="183"/>
                      <a:pt x="12" y="183"/>
                    </a:cubicBezTo>
                    <a:cubicBezTo>
                      <a:pt x="35" y="170"/>
                      <a:pt x="35" y="170"/>
                      <a:pt x="35" y="170"/>
                    </a:cubicBezTo>
                    <a:cubicBezTo>
                      <a:pt x="40" y="168"/>
                      <a:pt x="47" y="166"/>
                      <a:pt x="53" y="166"/>
                    </a:cubicBezTo>
                    <a:cubicBezTo>
                      <a:pt x="201" y="166"/>
                      <a:pt x="201" y="166"/>
                      <a:pt x="201" y="166"/>
                    </a:cubicBezTo>
                    <a:cubicBezTo>
                      <a:pt x="207" y="166"/>
                      <a:pt x="214" y="167"/>
                      <a:pt x="220" y="170"/>
                    </a:cubicBezTo>
                    <a:cubicBezTo>
                      <a:pt x="242" y="183"/>
                      <a:pt x="242" y="183"/>
                      <a:pt x="242" y="183"/>
                    </a:cubicBezTo>
                    <a:lnTo>
                      <a:pt x="242" y="184"/>
                    </a:lnTo>
                    <a:close/>
                    <a:moveTo>
                      <a:pt x="107" y="89"/>
                    </a:moveTo>
                    <a:cubicBezTo>
                      <a:pt x="107" y="78"/>
                      <a:pt x="116" y="69"/>
                      <a:pt x="127" y="69"/>
                    </a:cubicBezTo>
                    <a:cubicBezTo>
                      <a:pt x="138" y="69"/>
                      <a:pt x="147" y="78"/>
                      <a:pt x="147" y="89"/>
                    </a:cubicBezTo>
                    <a:cubicBezTo>
                      <a:pt x="147" y="97"/>
                      <a:pt x="143" y="104"/>
                      <a:pt x="136" y="107"/>
                    </a:cubicBezTo>
                    <a:cubicBezTo>
                      <a:pt x="136" y="135"/>
                      <a:pt x="136" y="135"/>
                      <a:pt x="136" y="135"/>
                    </a:cubicBezTo>
                    <a:cubicBezTo>
                      <a:pt x="118" y="135"/>
                      <a:pt x="118" y="135"/>
                      <a:pt x="118" y="135"/>
                    </a:cubicBezTo>
                    <a:cubicBezTo>
                      <a:pt x="118" y="107"/>
                      <a:pt x="118" y="107"/>
                      <a:pt x="118" y="107"/>
                    </a:cubicBezTo>
                    <a:cubicBezTo>
                      <a:pt x="111" y="104"/>
                      <a:pt x="107" y="97"/>
                      <a:pt x="107" y="89"/>
                    </a:cubicBezTo>
                    <a:close/>
                    <a:moveTo>
                      <a:pt x="242" y="21"/>
                    </a:moveTo>
                    <a:cubicBezTo>
                      <a:pt x="220" y="34"/>
                      <a:pt x="220" y="34"/>
                      <a:pt x="220" y="34"/>
                    </a:cubicBezTo>
                    <a:cubicBezTo>
                      <a:pt x="214" y="37"/>
                      <a:pt x="207" y="38"/>
                      <a:pt x="201" y="39"/>
                    </a:cubicBezTo>
                    <a:cubicBezTo>
                      <a:pt x="201" y="39"/>
                      <a:pt x="201" y="39"/>
                      <a:pt x="201" y="39"/>
                    </a:cubicBezTo>
                    <a:cubicBezTo>
                      <a:pt x="53" y="39"/>
                      <a:pt x="53" y="39"/>
                      <a:pt x="53" y="39"/>
                    </a:cubicBezTo>
                    <a:cubicBezTo>
                      <a:pt x="47" y="38"/>
                      <a:pt x="40" y="37"/>
                      <a:pt x="35" y="34"/>
                    </a:cubicBezTo>
                    <a:cubicBezTo>
                      <a:pt x="12" y="21"/>
                      <a:pt x="12" y="21"/>
                      <a:pt x="12" y="21"/>
                    </a:cubicBezTo>
                    <a:cubicBezTo>
                      <a:pt x="12" y="21"/>
                      <a:pt x="12" y="21"/>
                      <a:pt x="12" y="21"/>
                    </a:cubicBezTo>
                    <a:cubicBezTo>
                      <a:pt x="12" y="16"/>
                      <a:pt x="15" y="13"/>
                      <a:pt x="20" y="13"/>
                    </a:cubicBezTo>
                    <a:cubicBezTo>
                      <a:pt x="28" y="13"/>
                      <a:pt x="28" y="13"/>
                      <a:pt x="28" y="13"/>
                    </a:cubicBezTo>
                    <a:cubicBezTo>
                      <a:pt x="42" y="20"/>
                      <a:pt x="42" y="20"/>
                      <a:pt x="42" y="20"/>
                    </a:cubicBezTo>
                    <a:cubicBezTo>
                      <a:pt x="44" y="22"/>
                      <a:pt x="50" y="23"/>
                      <a:pt x="53" y="23"/>
                    </a:cubicBezTo>
                    <a:cubicBezTo>
                      <a:pt x="201" y="23"/>
                      <a:pt x="201" y="23"/>
                      <a:pt x="201" y="23"/>
                    </a:cubicBezTo>
                    <a:cubicBezTo>
                      <a:pt x="204" y="23"/>
                      <a:pt x="210" y="22"/>
                      <a:pt x="212" y="20"/>
                    </a:cubicBezTo>
                    <a:cubicBezTo>
                      <a:pt x="226" y="13"/>
                      <a:pt x="226" y="13"/>
                      <a:pt x="226" y="13"/>
                    </a:cubicBezTo>
                    <a:cubicBezTo>
                      <a:pt x="234" y="13"/>
                      <a:pt x="234" y="13"/>
                      <a:pt x="234" y="13"/>
                    </a:cubicBezTo>
                    <a:cubicBezTo>
                      <a:pt x="239" y="13"/>
                      <a:pt x="242" y="16"/>
                      <a:pt x="24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a:solidFill>
                    <a:srgbClr val="353535"/>
                  </a:solidFill>
                  <a:latin typeface="Segoe UI Semilight"/>
                </a:endParaRPr>
              </a:p>
            </p:txBody>
          </p:sp>
        </p:grpSp>
      </p:grpSp>
      <p:sp useBgFill="1">
        <p:nvSpPr>
          <p:cNvPr id="87" name="Oval 7">
            <a:extLst>
              <a:ext uri="{FF2B5EF4-FFF2-40B4-BE49-F238E27FC236}">
                <a16:creationId xmlns:a16="http://schemas.microsoft.com/office/drawing/2014/main" id="{E4C8E62E-1F73-4C65-83D4-75DDBCE53830}"/>
              </a:ext>
            </a:extLst>
          </p:cNvPr>
          <p:cNvSpPr/>
          <p:nvPr/>
        </p:nvSpPr>
        <p:spPr>
          <a:xfrm>
            <a:off x="-23271" y="1005542"/>
            <a:ext cx="764292" cy="690799"/>
          </a:xfrm>
          <a:prstGeom prst="ellipse">
            <a:avLst/>
          </a:prstGeom>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2000">
                <a:solidFill>
                  <a:schemeClr val="tx1"/>
                </a:solidFill>
              </a:rPr>
              <a:t>01</a:t>
            </a:r>
          </a:p>
        </p:txBody>
      </p:sp>
      <p:sp useBgFill="1">
        <p:nvSpPr>
          <p:cNvPr id="88" name="Oval 8">
            <a:extLst>
              <a:ext uri="{FF2B5EF4-FFF2-40B4-BE49-F238E27FC236}">
                <a16:creationId xmlns:a16="http://schemas.microsoft.com/office/drawing/2014/main" id="{09E93AFF-091E-4DA3-B948-A6BD584553EF}"/>
              </a:ext>
            </a:extLst>
          </p:cNvPr>
          <p:cNvSpPr/>
          <p:nvPr/>
        </p:nvSpPr>
        <p:spPr>
          <a:xfrm>
            <a:off x="3721795" y="962983"/>
            <a:ext cx="764292" cy="690799"/>
          </a:xfrm>
          <a:prstGeom prst="ellipse">
            <a:avLst/>
          </a:prstGeom>
          <a:ln w="12700">
            <a:solidFill>
              <a:schemeClr val="accent3"/>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2000">
                <a:solidFill>
                  <a:schemeClr val="tx1"/>
                </a:solidFill>
              </a:rPr>
              <a:t>02</a:t>
            </a:r>
          </a:p>
        </p:txBody>
      </p:sp>
      <p:sp useBgFill="1">
        <p:nvSpPr>
          <p:cNvPr id="89" name="Oval 9">
            <a:extLst>
              <a:ext uri="{FF2B5EF4-FFF2-40B4-BE49-F238E27FC236}">
                <a16:creationId xmlns:a16="http://schemas.microsoft.com/office/drawing/2014/main" id="{5E848428-8323-41D2-99C5-E6224BC44440}"/>
              </a:ext>
            </a:extLst>
          </p:cNvPr>
          <p:cNvSpPr/>
          <p:nvPr/>
        </p:nvSpPr>
        <p:spPr>
          <a:xfrm>
            <a:off x="7886597" y="1005542"/>
            <a:ext cx="764292" cy="690799"/>
          </a:xfrm>
          <a:prstGeom prst="ellipse">
            <a:avLst/>
          </a:prstGeom>
          <a:ln w="12700">
            <a:solidFill>
              <a:schemeClr val="accent5"/>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2000">
                <a:solidFill>
                  <a:schemeClr val="tx1"/>
                </a:solidFill>
              </a:rPr>
              <a:t>03</a:t>
            </a:r>
          </a:p>
        </p:txBody>
      </p:sp>
      <p:grpSp>
        <p:nvGrpSpPr>
          <p:cNvPr id="93" name="Group 92">
            <a:extLst>
              <a:ext uri="{FF2B5EF4-FFF2-40B4-BE49-F238E27FC236}">
                <a16:creationId xmlns:a16="http://schemas.microsoft.com/office/drawing/2014/main" id="{70697671-093E-469A-8BB9-769A73F5EE69}"/>
              </a:ext>
            </a:extLst>
          </p:cNvPr>
          <p:cNvGrpSpPr/>
          <p:nvPr/>
        </p:nvGrpSpPr>
        <p:grpSpPr>
          <a:xfrm>
            <a:off x="8647756" y="2455890"/>
            <a:ext cx="1361539" cy="1222856"/>
            <a:chOff x="505174" y="2669912"/>
            <a:chExt cx="1502335" cy="1315180"/>
          </a:xfrm>
        </p:grpSpPr>
        <p:sp>
          <p:nvSpPr>
            <p:cNvPr id="94" name="Freeform 90">
              <a:extLst>
                <a:ext uri="{FF2B5EF4-FFF2-40B4-BE49-F238E27FC236}">
                  <a16:creationId xmlns:a16="http://schemas.microsoft.com/office/drawing/2014/main" id="{FAB9241F-D208-4DC8-A663-B5860EA14981}"/>
                </a:ext>
              </a:extLst>
            </p:cNvPr>
            <p:cNvSpPr>
              <a:spLocks noChangeAspect="1" noEditPoints="1"/>
            </p:cNvSpPr>
            <p:nvPr/>
          </p:nvSpPr>
          <p:spPr bwMode="auto">
            <a:xfrm>
              <a:off x="895581" y="2669912"/>
              <a:ext cx="721520" cy="72152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FFFFFF"/>
            </a:solidFill>
            <a:ln>
              <a:noFill/>
            </a:ln>
          </p:spPr>
          <p:txBody>
            <a:bodyPr vert="horz" wrap="square" lIns="89629" tIns="44815" rIns="89629" bIns="44815" numCol="1" anchor="t" anchorCtr="0" compatLnSpc="1">
              <a:prstTxWarp prst="textNoShape">
                <a:avLst/>
              </a:prstTxWarp>
            </a:bodyPr>
            <a:lstStyle/>
            <a:p>
              <a:pPr defTabSz="914224">
                <a:defRPr/>
              </a:pPr>
              <a:endParaRPr lang="en-US" sz="1764">
                <a:solidFill>
                  <a:srgbClr val="000000"/>
                </a:solidFill>
                <a:latin typeface="Segoe UI"/>
              </a:endParaRPr>
            </a:p>
          </p:txBody>
        </p:sp>
        <p:sp>
          <p:nvSpPr>
            <p:cNvPr id="95" name="TextBox 94">
              <a:extLst>
                <a:ext uri="{FF2B5EF4-FFF2-40B4-BE49-F238E27FC236}">
                  <a16:creationId xmlns:a16="http://schemas.microsoft.com/office/drawing/2014/main" id="{5C6A4CDA-1847-4887-9C37-2FE9A29DF9D7}"/>
                </a:ext>
              </a:extLst>
            </p:cNvPr>
            <p:cNvSpPr txBox="1"/>
            <p:nvPr/>
          </p:nvSpPr>
          <p:spPr>
            <a:xfrm>
              <a:off x="505174" y="3497261"/>
              <a:ext cx="1502335" cy="487831"/>
            </a:xfrm>
            <a:prstGeom prst="rect">
              <a:avLst/>
            </a:prstGeom>
            <a:noFill/>
          </p:spPr>
          <p:txBody>
            <a:bodyPr wrap="none" lIns="89629" tIns="44815" rIns="89629" bIns="44815" rtlCol="0">
              <a:spAutoFit/>
            </a:bodyPr>
            <a:lstStyle/>
            <a:p>
              <a:pPr algn="ctr" defTabSz="895493">
                <a:lnSpc>
                  <a:spcPct val="90000"/>
                </a:lnSpc>
                <a:defRPr/>
              </a:pPr>
              <a:r>
                <a:rPr lang="en-US" sz="1372" kern="0">
                  <a:gradFill>
                    <a:gsLst>
                      <a:gs pos="0">
                        <a:srgbClr val="FFFFFF"/>
                      </a:gs>
                      <a:gs pos="100000">
                        <a:srgbClr val="FFFFFF"/>
                      </a:gs>
                    </a:gsLst>
                    <a:lin ang="5400000" scaled="1"/>
                  </a:gradFill>
                  <a:latin typeface="Segoe UI"/>
                </a:rPr>
                <a:t>Global data</a:t>
              </a:r>
              <a:br>
                <a:rPr lang="en-US" sz="1372" kern="0">
                  <a:gradFill>
                    <a:gsLst>
                      <a:gs pos="0">
                        <a:srgbClr val="FFFFFF"/>
                      </a:gs>
                      <a:gs pos="100000">
                        <a:srgbClr val="FFFFFF"/>
                      </a:gs>
                    </a:gsLst>
                    <a:lin ang="5400000" scaled="1"/>
                  </a:gradFill>
                  <a:latin typeface="Segoe UI"/>
                </a:rPr>
              </a:br>
              <a:r>
                <a:rPr lang="en-US" sz="1372" kern="0">
                  <a:gradFill>
                    <a:gsLst>
                      <a:gs pos="0">
                        <a:srgbClr val="FFFFFF"/>
                      </a:gs>
                      <a:gs pos="100000">
                        <a:srgbClr val="FFFFFF"/>
                      </a:gs>
                    </a:gsLst>
                    <a:lin ang="5400000" scaled="1"/>
                  </a:gradFill>
                  <a:latin typeface="Segoe UI"/>
                </a:rPr>
                <a:t>center footprint </a:t>
              </a:r>
            </a:p>
          </p:txBody>
        </p:sp>
      </p:grpSp>
    </p:spTree>
    <p:extLst>
      <p:ext uri="{BB962C8B-B14F-4D97-AF65-F5344CB8AC3E}">
        <p14:creationId xmlns:p14="http://schemas.microsoft.com/office/powerpoint/2010/main" val="302083779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35" presetClass="path" presetSubtype="0" decel="100000" fill="hold" nodeType="withEffect">
                                  <p:stCondLst>
                                    <p:cond delay="400"/>
                                  </p:stCondLst>
                                  <p:childTnLst>
                                    <p:animMotion origin="layout" path="M 5E-6 -1.85185E-6 L 5E-6 0.02616 " pathEditMode="relative" rAng="0" ptsTypes="AA">
                                      <p:cBhvr>
                                        <p:cTn id="9" dur="500" spd="-100000" fill="hold"/>
                                        <p:tgtEl>
                                          <p:spTgt spid="25"/>
                                        </p:tgtEl>
                                        <p:attrNameLst>
                                          <p:attrName>ppt_x</p:attrName>
                                          <p:attrName>ppt_y</p:attrName>
                                        </p:attrNameLst>
                                      </p:cBhvr>
                                      <p:rCtr x="0" y="1296"/>
                                    </p:animMotion>
                                  </p:childTnLst>
                                </p:cTn>
                              </p:par>
                              <p:par>
                                <p:cTn id="10" presetID="10" presetClass="entr" presetSubtype="0" fill="hold" nodeType="withEffect">
                                  <p:stCondLst>
                                    <p:cond delay="6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35" presetClass="path" presetSubtype="0" decel="100000" fill="hold" nodeType="withEffect">
                                  <p:stCondLst>
                                    <p:cond delay="600"/>
                                  </p:stCondLst>
                                  <p:childTnLst>
                                    <p:animMotion origin="layout" path="M 2.5E-6 3.7037E-7 L 2.5E-6 0.02616 " pathEditMode="relative" rAng="0" ptsTypes="AA">
                                      <p:cBhvr>
                                        <p:cTn id="14" dur="500" spd="-100000" fill="hold"/>
                                        <p:tgtEl>
                                          <p:spTgt spid="13"/>
                                        </p:tgtEl>
                                        <p:attrNameLst>
                                          <p:attrName>ppt_x</p:attrName>
                                          <p:attrName>ppt_y</p:attrName>
                                        </p:attrNameLst>
                                      </p:cBhvr>
                                      <p:rCtr x="0" y="1296"/>
                                    </p:animMotion>
                                  </p:childTnLst>
                                </p:cTn>
                              </p:par>
                              <p:par>
                                <p:cTn id="15" presetID="10" presetClass="entr" presetSubtype="0" fill="hold" nodeType="withEffect">
                                  <p:stCondLst>
                                    <p:cond delay="70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35" presetClass="path" presetSubtype="0" decel="100000" fill="hold" nodeType="withEffect">
                                  <p:stCondLst>
                                    <p:cond delay="700"/>
                                  </p:stCondLst>
                                  <p:childTnLst>
                                    <p:animMotion origin="layout" path="M 4.16667E-6 -1.48148E-6 L 4.16667E-6 0.02616 " pathEditMode="relative" rAng="0" ptsTypes="AA">
                                      <p:cBhvr>
                                        <p:cTn id="19" dur="500" spd="-100000" fill="hold"/>
                                        <p:tgtEl>
                                          <p:spTgt spid="28"/>
                                        </p:tgtEl>
                                        <p:attrNameLst>
                                          <p:attrName>ppt_x</p:attrName>
                                          <p:attrName>ppt_y</p:attrName>
                                        </p:attrNameLst>
                                      </p:cBhvr>
                                      <p:rCtr x="0" y="1296"/>
                                    </p:animMotion>
                                  </p:childTnLst>
                                </p:cTn>
                              </p:par>
                              <p:par>
                                <p:cTn id="20" presetID="10" presetClass="entr" presetSubtype="0" fill="hold" nodeType="withEffect">
                                  <p:stCondLst>
                                    <p:cond delay="9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35" presetClass="path" presetSubtype="0" decel="100000" fill="hold" nodeType="withEffect">
                                  <p:stCondLst>
                                    <p:cond delay="900"/>
                                  </p:stCondLst>
                                  <p:childTnLst>
                                    <p:animMotion origin="layout" path="M 1.04167E-6 2.96296E-6 L 1.04167E-6 0.02615 " pathEditMode="relative" rAng="0" ptsTypes="AA">
                                      <p:cBhvr>
                                        <p:cTn id="24" dur="500" spd="-100000" fill="hold"/>
                                        <p:tgtEl>
                                          <p:spTgt spid="10"/>
                                        </p:tgtEl>
                                        <p:attrNameLst>
                                          <p:attrName>ppt_x</p:attrName>
                                          <p:attrName>ppt_y</p:attrName>
                                        </p:attrNameLst>
                                      </p:cBhvr>
                                      <p:rCtr x="0" y="1296"/>
                                    </p:animMotion>
                                  </p:childTnLst>
                                </p:cTn>
                              </p:par>
                              <p:par>
                                <p:cTn id="25" presetID="10" presetClass="entr" presetSubtype="0" fill="hold" nodeType="withEffect">
                                  <p:stCondLst>
                                    <p:cond delay="120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35" presetClass="path" presetSubtype="0" decel="100000" fill="hold" nodeType="withEffect">
                                  <p:stCondLst>
                                    <p:cond delay="1200"/>
                                  </p:stCondLst>
                                  <p:childTnLst>
                                    <p:animMotion origin="layout" path="M -3.125E-6 -7.40741E-7 L -3.125E-6 0.02616 " pathEditMode="relative" rAng="0" ptsTypes="AA">
                                      <p:cBhvr>
                                        <p:cTn id="29" dur="500" spd="-100000" fill="hold"/>
                                        <p:tgtEl>
                                          <p:spTgt spid="16"/>
                                        </p:tgtEl>
                                        <p:attrNameLst>
                                          <p:attrName>ppt_x</p:attrName>
                                          <p:attrName>ppt_y</p:attrName>
                                        </p:attrNameLst>
                                      </p:cBhvr>
                                      <p:rCtr x="0" y="1296"/>
                                    </p:animMotion>
                                  </p:childTnLst>
                                </p:cTn>
                              </p:par>
                              <p:par>
                                <p:cTn id="30" presetID="10" presetClass="entr" presetSubtype="0" fill="hold" nodeType="withEffect">
                                  <p:stCondLst>
                                    <p:cond delay="130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35" presetClass="path" presetSubtype="0" decel="100000" fill="hold" nodeType="withEffect">
                                  <p:stCondLst>
                                    <p:cond delay="1300"/>
                                  </p:stCondLst>
                                  <p:childTnLst>
                                    <p:animMotion origin="layout" path="M 3.33333E-6 3.7037E-7 L 3.33333E-6 0.02616 " pathEditMode="relative" rAng="0" ptsTypes="AA">
                                      <p:cBhvr>
                                        <p:cTn id="34" dur="500" spd="-100000" fill="hold"/>
                                        <p:tgtEl>
                                          <p:spTgt spid="19"/>
                                        </p:tgtEl>
                                        <p:attrNameLst>
                                          <p:attrName>ppt_x</p:attrName>
                                          <p:attrName>ppt_y</p:attrName>
                                        </p:attrNameLst>
                                      </p:cBhvr>
                                      <p:rCtr x="0" y="1296"/>
                                    </p:animMotion>
                                  </p:childTnLst>
                                </p:cTn>
                              </p:par>
                              <p:par>
                                <p:cTn id="35" presetID="10" presetClass="entr" presetSubtype="0" fill="hold" nodeType="withEffect">
                                  <p:stCondLst>
                                    <p:cond delay="80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par>
                                <p:cTn id="38" presetID="35" presetClass="path" presetSubtype="0" decel="100000" fill="hold" nodeType="withEffect">
                                  <p:stCondLst>
                                    <p:cond delay="800"/>
                                  </p:stCondLst>
                                  <p:childTnLst>
                                    <p:animMotion origin="layout" path="M 2.08333E-7 -1.48148E-6 L 2.08333E-7 0.02616 " pathEditMode="relative" rAng="0" ptsTypes="AA">
                                      <p:cBhvr>
                                        <p:cTn id="39" dur="500" spd="-100000" fill="hold"/>
                                        <p:tgtEl>
                                          <p:spTgt spid="45"/>
                                        </p:tgtEl>
                                        <p:attrNameLst>
                                          <p:attrName>ppt_x</p:attrName>
                                          <p:attrName>ppt_y</p:attrName>
                                        </p:attrNameLst>
                                      </p:cBhvr>
                                      <p:rCtr x="0" y="1296"/>
                                    </p:animMotion>
                                  </p:childTnLst>
                                </p:cTn>
                              </p:par>
                              <p:par>
                                <p:cTn id="40" presetID="10" presetClass="entr" presetSubtype="0" fill="hold" nodeType="withEffect">
                                  <p:stCondLst>
                                    <p:cond delay="30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500"/>
                                        <p:tgtEl>
                                          <p:spTgt spid="52"/>
                                        </p:tgtEl>
                                      </p:cBhvr>
                                    </p:animEffect>
                                  </p:childTnLst>
                                </p:cTn>
                              </p:par>
                              <p:par>
                                <p:cTn id="43" presetID="35" presetClass="path" presetSubtype="0" decel="100000" fill="hold" nodeType="withEffect">
                                  <p:stCondLst>
                                    <p:cond delay="300"/>
                                  </p:stCondLst>
                                  <p:childTnLst>
                                    <p:animMotion origin="layout" path="M -4.16667E-6 -1.85185E-6 L -4.16667E-6 0.02616 " pathEditMode="relative" rAng="0" ptsTypes="AA">
                                      <p:cBhvr>
                                        <p:cTn id="44" dur="500" spd="-100000" fill="hold"/>
                                        <p:tgtEl>
                                          <p:spTgt spid="52"/>
                                        </p:tgtEl>
                                        <p:attrNameLst>
                                          <p:attrName>ppt_x</p:attrName>
                                          <p:attrName>ppt_y</p:attrName>
                                        </p:attrNameLst>
                                      </p:cBhvr>
                                      <p:rCtr x="0" y="1296"/>
                                    </p:animMotion>
                                  </p:childTnLst>
                                </p:cTn>
                              </p:par>
                              <p:par>
                                <p:cTn id="45" presetID="10" presetClass="entr" presetSubtype="0" fill="hold" nodeType="withEffect">
                                  <p:stCondLst>
                                    <p:cond delay="500"/>
                                  </p:stCondLst>
                                  <p:childTnLst>
                                    <p:set>
                                      <p:cBhvr>
                                        <p:cTn id="46" dur="1" fill="hold">
                                          <p:stCondLst>
                                            <p:cond delay="0"/>
                                          </p:stCondLst>
                                        </p:cTn>
                                        <p:tgtEl>
                                          <p:spTgt spid="60"/>
                                        </p:tgtEl>
                                        <p:attrNameLst>
                                          <p:attrName>style.visibility</p:attrName>
                                        </p:attrNameLst>
                                      </p:cBhvr>
                                      <p:to>
                                        <p:strVal val="visible"/>
                                      </p:to>
                                    </p:set>
                                    <p:animEffect transition="in" filter="fade">
                                      <p:cBhvr>
                                        <p:cTn id="47" dur="500"/>
                                        <p:tgtEl>
                                          <p:spTgt spid="60"/>
                                        </p:tgtEl>
                                      </p:cBhvr>
                                    </p:animEffect>
                                  </p:childTnLst>
                                </p:cTn>
                              </p:par>
                              <p:par>
                                <p:cTn id="48" presetID="35" presetClass="path" presetSubtype="0" decel="100000" fill="hold" nodeType="withEffect">
                                  <p:stCondLst>
                                    <p:cond delay="500"/>
                                  </p:stCondLst>
                                  <p:childTnLst>
                                    <p:animMotion origin="layout" path="M -6.25E-7 -1.48148E-6 L -6.25E-7 0.02616 " pathEditMode="relative" rAng="0" ptsTypes="AA">
                                      <p:cBhvr>
                                        <p:cTn id="49" dur="500" spd="-100000" fill="hold"/>
                                        <p:tgtEl>
                                          <p:spTgt spid="60"/>
                                        </p:tgtEl>
                                        <p:attrNameLst>
                                          <p:attrName>ppt_x</p:attrName>
                                          <p:attrName>ppt_y</p:attrName>
                                        </p:attrNameLst>
                                      </p:cBhvr>
                                      <p:rCtr x="0" y="1296"/>
                                    </p:animMotion>
                                  </p:childTnLst>
                                </p:cTn>
                              </p:par>
                              <p:par>
                                <p:cTn id="50" presetID="10" presetClass="entr" presetSubtype="0" fill="hold" nodeType="withEffect">
                                  <p:stCondLst>
                                    <p:cond delay="1000"/>
                                  </p:stCondLst>
                                  <p:childTnLst>
                                    <p:set>
                                      <p:cBhvr>
                                        <p:cTn id="51" dur="1" fill="hold">
                                          <p:stCondLst>
                                            <p:cond delay="0"/>
                                          </p:stCondLst>
                                        </p:cTn>
                                        <p:tgtEl>
                                          <p:spTgt spid="93"/>
                                        </p:tgtEl>
                                        <p:attrNameLst>
                                          <p:attrName>style.visibility</p:attrName>
                                        </p:attrNameLst>
                                      </p:cBhvr>
                                      <p:to>
                                        <p:strVal val="visible"/>
                                      </p:to>
                                    </p:set>
                                    <p:animEffect transition="in" filter="fade">
                                      <p:cBhvr>
                                        <p:cTn id="52" dur="500"/>
                                        <p:tgtEl>
                                          <p:spTgt spid="93"/>
                                        </p:tgtEl>
                                      </p:cBhvr>
                                    </p:animEffect>
                                  </p:childTnLst>
                                </p:cTn>
                              </p:par>
                              <p:par>
                                <p:cTn id="53" presetID="35" presetClass="path" presetSubtype="0" decel="100000" fill="hold" nodeType="withEffect">
                                  <p:stCondLst>
                                    <p:cond delay="1000"/>
                                  </p:stCondLst>
                                  <p:childTnLst>
                                    <p:animMotion origin="layout" path="M -4.16667E-6 5.55112E-17 L -4.16667E-6 0.02616 " pathEditMode="relative" rAng="0" ptsTypes="AA">
                                      <p:cBhvr>
                                        <p:cTn id="54" dur="500" spd="-100000" fill="hold"/>
                                        <p:tgtEl>
                                          <p:spTgt spid="93"/>
                                        </p:tgtEl>
                                        <p:attrNameLst>
                                          <p:attrName>ppt_x</p:attrName>
                                          <p:attrName>ppt_y</p:attrName>
                                        </p:attrNameLst>
                                      </p:cBhvr>
                                      <p:rCtr x="0" y="1296"/>
                                    </p:animMotion>
                                  </p:childTnLst>
                                </p:cTn>
                              </p:par>
                              <p:par>
                                <p:cTn id="55" presetID="10" presetClass="entr" presetSubtype="0" fill="hold" nodeType="withEffect">
                                  <p:stCondLst>
                                    <p:cond delay="100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9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tandaard Slides">
  <a:themeElements>
    <a:clrScheme name="InSpark">
      <a:dk1>
        <a:srgbClr val="202042"/>
      </a:dk1>
      <a:lt1>
        <a:sysClr val="window" lastClr="FFFFFF"/>
      </a:lt1>
      <a:dk2>
        <a:srgbClr val="22B7BE"/>
      </a:dk2>
      <a:lt2>
        <a:srgbClr val="D2D3D5"/>
      </a:lt2>
      <a:accent1>
        <a:srgbClr val="E50E80"/>
      </a:accent1>
      <a:accent2>
        <a:srgbClr val="2F3582"/>
      </a:accent2>
      <a:accent3>
        <a:srgbClr val="009E95"/>
      </a:accent3>
      <a:accent4>
        <a:srgbClr val="202042"/>
      </a:accent4>
      <a:accent5>
        <a:srgbClr val="2BB8BF"/>
      </a:accent5>
      <a:accent6>
        <a:srgbClr val="E50E80"/>
      </a:accent6>
      <a:hlink>
        <a:srgbClr val="E50E80"/>
      </a:hlink>
      <a:folHlink>
        <a:srgbClr val="2F3582"/>
      </a:folHlink>
    </a:clrScheme>
    <a:fontScheme name="InSpark">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e2" id="{A2C6544C-2A2E-4FD5-9919-2C5468D208A1}" vid="{5220B07E-F2E6-4A4D-8FEE-82B89F56B837}"/>
    </a:ext>
  </a:extLst>
</a:theme>
</file>

<file path=ppt/theme/theme2.xml><?xml version="1.0" encoding="utf-8"?>
<a:theme xmlns:a="http://schemas.openxmlformats.org/drawingml/2006/main" name="Afbeelding Slides">
  <a:themeElements>
    <a:clrScheme name="InSpark">
      <a:dk1>
        <a:srgbClr val="202042"/>
      </a:dk1>
      <a:lt1>
        <a:sysClr val="window" lastClr="FFFFFF"/>
      </a:lt1>
      <a:dk2>
        <a:srgbClr val="22B7BE"/>
      </a:dk2>
      <a:lt2>
        <a:srgbClr val="D2D3D5"/>
      </a:lt2>
      <a:accent1>
        <a:srgbClr val="E50E80"/>
      </a:accent1>
      <a:accent2>
        <a:srgbClr val="2F3582"/>
      </a:accent2>
      <a:accent3>
        <a:srgbClr val="009E95"/>
      </a:accent3>
      <a:accent4>
        <a:srgbClr val="202042"/>
      </a:accent4>
      <a:accent5>
        <a:srgbClr val="2BB8BF"/>
      </a:accent5>
      <a:accent6>
        <a:srgbClr val="E50E80"/>
      </a:accent6>
      <a:hlink>
        <a:srgbClr val="E50E80"/>
      </a:hlink>
      <a:folHlink>
        <a:srgbClr val="2F3582"/>
      </a:folHlink>
    </a:clrScheme>
    <a:fontScheme name="InSpark">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e2" id="{A2C6544C-2A2E-4FD5-9919-2C5468D208A1}" vid="{85BC301D-9174-4FB6-90D6-1534CA97B780}"/>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0B31D7E7CFCCC48BFFDBB93E39C9181" ma:contentTypeVersion="3" ma:contentTypeDescription="Create a new document." ma:contentTypeScope="" ma:versionID="fe99fae0efc10dab508c7ec39bf2aef6">
  <xsd:schema xmlns:xsd="http://www.w3.org/2001/XMLSchema" xmlns:xs="http://www.w3.org/2001/XMLSchema" xmlns:p="http://schemas.microsoft.com/office/2006/metadata/properties" xmlns:ns2="aa16ca8c-ed51-40a2-a659-b4c7554c5adb" targetNamespace="http://schemas.microsoft.com/office/2006/metadata/properties" ma:root="true" ma:fieldsID="b177b546066dcf8db257180805b354fc" ns2:_="">
    <xsd:import namespace="aa16ca8c-ed51-40a2-a659-b4c7554c5adb"/>
    <xsd:element name="properties">
      <xsd:complexType>
        <xsd:sequence>
          <xsd:element name="documentManagement">
            <xsd:complexType>
              <xsd:all>
                <xsd:element ref="ns2:MediaServiceMetadata" minOccurs="0"/>
                <xsd:element ref="ns2:MediaServiceFastMetadata"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16ca8c-ed51-40a2-a659-b4c7554c5a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D1EE029-1919-4142-A927-473AAE496E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a16ca8c-ed51-40a2-a659-b4c7554c5a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AD13C99-D51F-4E85-832E-C696A5CAB83C}">
  <ds:schemaRefs>
    <ds:schemaRef ds:uri="http://schemas.microsoft.com/sharepoint/v3/contenttype/forms"/>
  </ds:schemaRefs>
</ds:datastoreItem>
</file>

<file path=customXml/itemProps3.xml><?xml version="1.0" encoding="utf-8"?>
<ds:datastoreItem xmlns:ds="http://schemas.openxmlformats.org/officeDocument/2006/customXml" ds:itemID="{C7390756-F5E8-47F4-8E21-A2923091C8EE}">
  <ds:schemaRefs>
    <ds:schemaRef ds:uri="http://purl.org/dc/terms/"/>
    <ds:schemaRef ds:uri="http://schemas.openxmlformats.org/package/2006/metadata/core-properties"/>
    <ds:schemaRef ds:uri="aa16ca8c-ed51-40a2-a659-b4c7554c5adb"/>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Template InSpark - Basis - Dynamische beelden</Template>
  <TotalTime>235</TotalTime>
  <Words>699</Words>
  <Application>Microsoft Office PowerPoint</Application>
  <PresentationFormat>Widescreen</PresentationFormat>
  <Paragraphs>214</Paragraphs>
  <Slides>30</Slides>
  <Notes>11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30</vt:i4>
      </vt:variant>
    </vt:vector>
  </HeadingPairs>
  <TitlesOfParts>
    <vt:vector size="41" baseType="lpstr">
      <vt:lpstr>Arial</vt:lpstr>
      <vt:lpstr>Calibri</vt:lpstr>
      <vt:lpstr>Calibri Light</vt:lpstr>
      <vt:lpstr>Courier New</vt:lpstr>
      <vt:lpstr>Segoe UI</vt:lpstr>
      <vt:lpstr>Segoe UI Light</vt:lpstr>
      <vt:lpstr>Segoe UI Semilight</vt:lpstr>
      <vt:lpstr>Trebuchet MS</vt:lpstr>
      <vt:lpstr>Wingdings</vt:lpstr>
      <vt:lpstr>Standaard Slides</vt:lpstr>
      <vt:lpstr>Afbeelding Slides</vt:lpstr>
      <vt:lpstr>Thank you to our sponsors!</vt:lpstr>
      <vt:lpstr>About US  Johan Biere  &amp; Bram van den Klinkenberg</vt:lpstr>
      <vt:lpstr>Container-Based Docker Deployments In Azure Platform As A Service</vt:lpstr>
      <vt:lpstr>Agenda   </vt:lpstr>
      <vt:lpstr>Azure Platform as a service with Containers</vt:lpstr>
      <vt:lpstr>Azure container Paas Solutions</vt:lpstr>
      <vt:lpstr>Web Apps for containers on Linux</vt:lpstr>
      <vt:lpstr>Azure Web App for containers (Linux)   </vt:lpstr>
      <vt:lpstr>       Web app for containers</vt:lpstr>
      <vt:lpstr>PowerPoint Presentation</vt:lpstr>
      <vt:lpstr>Deployment flow</vt:lpstr>
      <vt:lpstr>Demo  Web App for containers with Azure DevOps CI/CD integration </vt:lpstr>
      <vt:lpstr>Azure Kubernetes services</vt:lpstr>
      <vt:lpstr>Kubernetes</vt:lpstr>
      <vt:lpstr>History of kubernetes</vt:lpstr>
      <vt:lpstr>Azure Kubernetes Services</vt:lpstr>
      <vt:lpstr>Azure Kubernetes Services</vt:lpstr>
      <vt:lpstr>Architecture</vt:lpstr>
      <vt:lpstr>Architecture – (possible) Solution</vt:lpstr>
      <vt:lpstr>Architecture – (possible) HA Solution</vt:lpstr>
      <vt:lpstr>Architecture – (possible) HA Solution</vt:lpstr>
      <vt:lpstr>Demo  Deployment on AKS and scaling of the cluster </vt:lpstr>
      <vt:lpstr>Azure Container Instance</vt:lpstr>
      <vt:lpstr>Azure Container Instance</vt:lpstr>
      <vt:lpstr>Azure Container Instance</vt:lpstr>
      <vt:lpstr>Architecture – Multi container group </vt:lpstr>
      <vt:lpstr>Demo ACI   DEMO AKS and scaling with ACI  </vt:lpstr>
      <vt:lpstr>Azure container Paas – WHEN/ WHAT </vt:lpstr>
      <vt:lpstr>Thank you to our sponsors!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
  <cp:lastModifiedBy>Bram van den Klinkenberg</cp:lastModifiedBy>
  <cp:revision>1</cp:revision>
  <dcterms:created xsi:type="dcterms:W3CDTF">2018-09-21T07:42:34Z</dcterms:created>
  <dcterms:modified xsi:type="dcterms:W3CDTF">2019-01-24T23:27:38Z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0x01010000B31D7E7CFCCC48BFFDBB93E39C9181</vt:lpwstr>
  </property>
  <property fmtid="{D5CDD505-2E9C-101B-9397-08002B2CF9AE}" pid="3" name="MSIP_Label_e968cacf-c974-465f-a7a5-1c4f1b99a60e_Enabled">
    <vt:lpwstr>True</vt:lpwstr>
  </property>
  <property fmtid="{D5CDD505-2E9C-101B-9397-08002B2CF9AE}" pid="4" name="MSIP_Label_e968cacf-c974-465f-a7a5-1c4f1b99a60e_SiteId">
    <vt:lpwstr>2b55fa1c-0add-4120-a8e4-9987abf4d504</vt:lpwstr>
  </property>
  <property fmtid="{D5CDD505-2E9C-101B-9397-08002B2CF9AE}" pid="5" name="MSIP_Label_e968cacf-c974-465f-a7a5-1c4f1b99a60e_Owner">
    <vt:lpwstr>Johan.Biere@inspark.nl</vt:lpwstr>
  </property>
  <property fmtid="{D5CDD505-2E9C-101B-9397-08002B2CF9AE}" pid="6" name="MSIP_Label_e968cacf-c974-465f-a7a5-1c4f1b99a60e_SetDate">
    <vt:lpwstr>2018-09-27T08:42:24.3548119Z</vt:lpwstr>
  </property>
  <property fmtid="{D5CDD505-2E9C-101B-9397-08002B2CF9AE}" pid="7" name="MSIP_Label_e968cacf-c974-465f-a7a5-1c4f1b99a60e_Name">
    <vt:lpwstr>Regular</vt:lpwstr>
  </property>
  <property fmtid="{D5CDD505-2E9C-101B-9397-08002B2CF9AE}" pid="8" name="MSIP_Label_e968cacf-c974-465f-a7a5-1c4f1b99a60e_Application">
    <vt:lpwstr>Microsoft Azure Information Protection</vt:lpwstr>
  </property>
  <property fmtid="{D5CDD505-2E9C-101B-9397-08002B2CF9AE}" pid="9" name="MSIP_Label_e968cacf-c974-465f-a7a5-1c4f1b99a60e_Extended_MSFT_Method">
    <vt:lpwstr>Automatic</vt:lpwstr>
  </property>
  <property fmtid="{D5CDD505-2E9C-101B-9397-08002B2CF9AE}" pid="10" name="Sensitivity">
    <vt:lpwstr>Regular</vt:lpwstr>
  </property>
</Properties>
</file>